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80" r:id="rId23"/>
    <p:sldId id="281" r:id="rId24"/>
    <p:sldId id="282" r:id="rId25"/>
    <p:sldId id="283" r:id="rId26"/>
    <p:sldId id="284" r:id="rId27"/>
    <p:sldId id="286" r:id="rId28"/>
    <p:sldId id="285" r:id="rId29"/>
    <p:sldId id="287" r:id="rId30"/>
    <p:sldId id="288" r:id="rId31"/>
    <p:sldId id="279" r:id="rId32"/>
    <p:sldId id="289"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290" r:id="rId50"/>
    <p:sldId id="293" r:id="rId51"/>
    <p:sldId id="291" r:id="rId52"/>
    <p:sldId id="292" r:id="rId53"/>
    <p:sldId id="310" r:id="rId54"/>
    <p:sldId id="313" r:id="rId55"/>
    <p:sldId id="314" r:id="rId56"/>
    <p:sldId id="315" r:id="rId57"/>
    <p:sldId id="316" r:id="rId58"/>
    <p:sldId id="317" r:id="rId59"/>
    <p:sldId id="318" r:id="rId60"/>
    <p:sldId id="319" r:id="rId61"/>
    <p:sldId id="320" r:id="rId62"/>
    <p:sldId id="321" r:id="rId63"/>
    <p:sldId id="322" r:id="rId64"/>
    <p:sldId id="311" r:id="rId65"/>
    <p:sldId id="312" r:id="rId66"/>
    <p:sldId id="257"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CB4D"/>
    <a:srgbClr val="C8D24B"/>
    <a:srgbClr val="BCD04C"/>
    <a:srgbClr val="D9C249"/>
    <a:srgbClr val="D7CB49"/>
    <a:srgbClr val="D5D44A"/>
    <a:srgbClr val="AFCD4C"/>
    <a:srgbClr val="99C84E"/>
    <a:srgbClr val="8EC64F"/>
    <a:srgbClr val="84C35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4465" autoAdjust="0"/>
  </p:normalViewPr>
  <p:slideViewPr>
    <p:cSldViewPr snapToGrid="0">
      <p:cViewPr varScale="1">
        <p:scale>
          <a:sx n="95" d="100"/>
          <a:sy n="95" d="100"/>
        </p:scale>
        <p:origin x="1050" y="72"/>
      </p:cViewPr>
      <p:guideLst/>
    </p:cSldViewPr>
  </p:slideViewPr>
  <p:notesTextViewPr>
    <p:cViewPr>
      <p:scale>
        <a:sx n="1" d="1"/>
        <a:sy n="1" d="1"/>
      </p:scale>
      <p:origin x="0" y="0"/>
    </p:cViewPr>
  </p:notesTextViewPr>
  <p:sorterViewPr>
    <p:cViewPr>
      <p:scale>
        <a:sx n="100" d="100"/>
        <a:sy n="100" d="100"/>
      </p:scale>
      <p:origin x="0" y="-144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_rels/data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4" Type="http://schemas.openxmlformats.org/officeDocument/2006/relationships/image" Target="../media/image53.png"/></Relationships>
</file>

<file path=ppt/diagrams/_rels/data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CF1E16-E8C5-465A-8A0D-A45BA5E128ED}" type="doc">
      <dgm:prSet loTypeId="urn:microsoft.com/office/officeart/2008/layout/VerticalAccentList" loCatId="list" qsTypeId="urn:microsoft.com/office/officeart/2005/8/quickstyle/simple5" qsCatId="simple" csTypeId="urn:microsoft.com/office/officeart/2005/8/colors/colorful5" csCatId="colorful" phldr="1"/>
      <dgm:spPr/>
      <dgm:t>
        <a:bodyPr/>
        <a:lstStyle/>
        <a:p>
          <a:endParaRPr lang="es-ES"/>
        </a:p>
      </dgm:t>
    </dgm:pt>
    <dgm:pt modelId="{05B225A2-7E4E-447A-9051-43F4279F4D11}">
      <dgm:prSet phldrT="[Texto]"/>
      <dgm:spPr/>
      <dgm:t>
        <a:bodyPr/>
        <a:lstStyle/>
        <a:p>
          <a:r>
            <a:rPr lang="es-AR" dirty="0" smtClean="0"/>
            <a:t>Identificación de:</a:t>
          </a:r>
          <a:endParaRPr lang="es-ES" dirty="0"/>
        </a:p>
      </dgm:t>
    </dgm:pt>
    <dgm:pt modelId="{24F0F7D4-4301-46B6-8E5B-6438F3F7E700}" type="parTrans" cxnId="{D64D7E2D-555C-4067-AFFF-ECBA628DA988}">
      <dgm:prSet/>
      <dgm:spPr/>
      <dgm:t>
        <a:bodyPr/>
        <a:lstStyle/>
        <a:p>
          <a:endParaRPr lang="es-ES"/>
        </a:p>
      </dgm:t>
    </dgm:pt>
    <dgm:pt modelId="{57EE949A-5DEF-4361-BA6E-848E732C50FE}" type="sibTrans" cxnId="{D64D7E2D-555C-4067-AFFF-ECBA628DA988}">
      <dgm:prSet/>
      <dgm:spPr/>
      <dgm:t>
        <a:bodyPr/>
        <a:lstStyle/>
        <a:p>
          <a:endParaRPr lang="es-ES"/>
        </a:p>
      </dgm:t>
    </dgm:pt>
    <dgm:pt modelId="{C2442A90-0EF7-4B3B-8D26-368A0C47B21C}">
      <dgm:prSet phldrT="[Texto]"/>
      <dgm:spPr/>
      <dgm:t>
        <a:bodyPr/>
        <a:lstStyle/>
        <a:p>
          <a:r>
            <a:rPr lang="es-AR" dirty="0" smtClean="0"/>
            <a:t>REGLAS DORADAS</a:t>
          </a:r>
          <a:endParaRPr lang="es-ES" dirty="0"/>
        </a:p>
      </dgm:t>
    </dgm:pt>
    <dgm:pt modelId="{53CFC535-D348-4431-99CA-F7D1E7129A3C}" type="parTrans" cxnId="{EF2D7BBA-BBDA-444D-8F15-85BD19748DF6}">
      <dgm:prSet/>
      <dgm:spPr/>
      <dgm:t>
        <a:bodyPr/>
        <a:lstStyle/>
        <a:p>
          <a:endParaRPr lang="es-ES"/>
        </a:p>
      </dgm:t>
    </dgm:pt>
    <dgm:pt modelId="{87C3EAFD-57E4-4F9F-9639-98480412AA3D}" type="sibTrans" cxnId="{EF2D7BBA-BBDA-444D-8F15-85BD19748DF6}">
      <dgm:prSet/>
      <dgm:spPr/>
      <dgm:t>
        <a:bodyPr/>
        <a:lstStyle/>
        <a:p>
          <a:endParaRPr lang="es-ES"/>
        </a:p>
      </dgm:t>
    </dgm:pt>
    <dgm:pt modelId="{4AE26884-2082-4567-A567-3AFDC1AE78DD}">
      <dgm:prSet phldrT="[Texto]"/>
      <dgm:spPr/>
      <dgm:t>
        <a:bodyPr/>
        <a:lstStyle/>
        <a:p>
          <a:r>
            <a:rPr lang="es-AR" dirty="0" smtClean="0"/>
            <a:t>Definición de:</a:t>
          </a:r>
          <a:endParaRPr lang="es-ES" dirty="0"/>
        </a:p>
      </dgm:t>
    </dgm:pt>
    <dgm:pt modelId="{C73E0972-A652-4324-999E-183612B12786}" type="parTrans" cxnId="{64DC2210-38AE-473F-BE89-3B7C0DEEB3C9}">
      <dgm:prSet/>
      <dgm:spPr/>
      <dgm:t>
        <a:bodyPr/>
        <a:lstStyle/>
        <a:p>
          <a:endParaRPr lang="es-ES"/>
        </a:p>
      </dgm:t>
    </dgm:pt>
    <dgm:pt modelId="{1F27A1C4-41E9-41F2-8950-44A6B81AC631}" type="sibTrans" cxnId="{64DC2210-38AE-473F-BE89-3B7C0DEEB3C9}">
      <dgm:prSet/>
      <dgm:spPr/>
      <dgm:t>
        <a:bodyPr/>
        <a:lstStyle/>
        <a:p>
          <a:endParaRPr lang="es-ES"/>
        </a:p>
      </dgm:t>
    </dgm:pt>
    <dgm:pt modelId="{24EB8C65-E525-440B-BB8F-5AA667FA055C}">
      <dgm:prSet phldrT="[Texto]"/>
      <dgm:spPr/>
      <dgm:t>
        <a:bodyPr/>
        <a:lstStyle/>
        <a:p>
          <a:r>
            <a:rPr lang="es-AR" dirty="0" smtClean="0"/>
            <a:t>MECANISMOS DE INTERACCIÓN (GUI)</a:t>
          </a:r>
          <a:endParaRPr lang="es-ES" dirty="0"/>
        </a:p>
      </dgm:t>
    </dgm:pt>
    <dgm:pt modelId="{FD0B86D6-A163-41CC-9F53-0D2E8F164016}" type="parTrans" cxnId="{7A5B2893-2DF6-4BDF-BB66-A28A751CF33D}">
      <dgm:prSet/>
      <dgm:spPr/>
      <dgm:t>
        <a:bodyPr/>
        <a:lstStyle/>
        <a:p>
          <a:endParaRPr lang="es-ES"/>
        </a:p>
      </dgm:t>
    </dgm:pt>
    <dgm:pt modelId="{C9F10CC8-07BD-4B50-AFDD-C70F479F0F53}" type="sibTrans" cxnId="{7A5B2893-2DF6-4BDF-BB66-A28A751CF33D}">
      <dgm:prSet/>
      <dgm:spPr/>
      <dgm:t>
        <a:bodyPr/>
        <a:lstStyle/>
        <a:p>
          <a:endParaRPr lang="es-ES"/>
        </a:p>
      </dgm:t>
    </dgm:pt>
    <dgm:pt modelId="{32BB9824-30EB-4216-9D7E-69A27090CC63}" type="pres">
      <dgm:prSet presAssocID="{10CF1E16-E8C5-465A-8A0D-A45BA5E128ED}" presName="Name0" presStyleCnt="0">
        <dgm:presLayoutVars>
          <dgm:chMax/>
          <dgm:chPref/>
          <dgm:dir/>
        </dgm:presLayoutVars>
      </dgm:prSet>
      <dgm:spPr/>
      <dgm:t>
        <a:bodyPr/>
        <a:lstStyle/>
        <a:p>
          <a:endParaRPr lang="es-ES"/>
        </a:p>
      </dgm:t>
    </dgm:pt>
    <dgm:pt modelId="{B9E62321-492C-4140-9B7E-8E9F04224B36}" type="pres">
      <dgm:prSet presAssocID="{05B225A2-7E4E-447A-9051-43F4279F4D11}" presName="parenttextcomposite" presStyleCnt="0"/>
      <dgm:spPr/>
    </dgm:pt>
    <dgm:pt modelId="{84003042-7041-4A98-9D87-FF00F815451B}" type="pres">
      <dgm:prSet presAssocID="{05B225A2-7E4E-447A-9051-43F4279F4D11}" presName="parenttext" presStyleLbl="revTx" presStyleIdx="0" presStyleCnt="2">
        <dgm:presLayoutVars>
          <dgm:chMax/>
          <dgm:chPref val="2"/>
          <dgm:bulletEnabled val="1"/>
        </dgm:presLayoutVars>
      </dgm:prSet>
      <dgm:spPr/>
      <dgm:t>
        <a:bodyPr/>
        <a:lstStyle/>
        <a:p>
          <a:endParaRPr lang="es-ES"/>
        </a:p>
      </dgm:t>
    </dgm:pt>
    <dgm:pt modelId="{B51C17D3-7E1A-4289-95AC-1327733F2228}" type="pres">
      <dgm:prSet presAssocID="{05B225A2-7E4E-447A-9051-43F4279F4D11}" presName="composite" presStyleCnt="0"/>
      <dgm:spPr/>
    </dgm:pt>
    <dgm:pt modelId="{B5FAF936-206C-4506-BE70-F35E543B129D}" type="pres">
      <dgm:prSet presAssocID="{05B225A2-7E4E-447A-9051-43F4279F4D11}" presName="chevron1" presStyleLbl="alignNode1" presStyleIdx="0" presStyleCnt="14"/>
      <dgm:spPr/>
    </dgm:pt>
    <dgm:pt modelId="{5FD8E8DF-8F27-4185-A104-493B98DE0E07}" type="pres">
      <dgm:prSet presAssocID="{05B225A2-7E4E-447A-9051-43F4279F4D11}" presName="chevron2" presStyleLbl="alignNode1" presStyleIdx="1" presStyleCnt="14"/>
      <dgm:spPr/>
    </dgm:pt>
    <dgm:pt modelId="{03458571-39A0-4829-846D-3AA1FF3A2925}" type="pres">
      <dgm:prSet presAssocID="{05B225A2-7E4E-447A-9051-43F4279F4D11}" presName="chevron3" presStyleLbl="alignNode1" presStyleIdx="2" presStyleCnt="14"/>
      <dgm:spPr/>
    </dgm:pt>
    <dgm:pt modelId="{9E7D56F0-3671-442B-AA62-C3A8BF2D3F5A}" type="pres">
      <dgm:prSet presAssocID="{05B225A2-7E4E-447A-9051-43F4279F4D11}" presName="chevron4" presStyleLbl="alignNode1" presStyleIdx="3" presStyleCnt="14"/>
      <dgm:spPr/>
    </dgm:pt>
    <dgm:pt modelId="{B849E118-5275-4817-AB64-9883D9EFA90B}" type="pres">
      <dgm:prSet presAssocID="{05B225A2-7E4E-447A-9051-43F4279F4D11}" presName="chevron5" presStyleLbl="alignNode1" presStyleIdx="4" presStyleCnt="14"/>
      <dgm:spPr/>
    </dgm:pt>
    <dgm:pt modelId="{9176E05A-E70C-4229-A661-6F54682362A8}" type="pres">
      <dgm:prSet presAssocID="{05B225A2-7E4E-447A-9051-43F4279F4D11}" presName="chevron6" presStyleLbl="alignNode1" presStyleIdx="5" presStyleCnt="14"/>
      <dgm:spPr/>
    </dgm:pt>
    <dgm:pt modelId="{896FC256-C831-4283-AAAA-EB333FB58768}" type="pres">
      <dgm:prSet presAssocID="{05B225A2-7E4E-447A-9051-43F4279F4D11}" presName="chevron7" presStyleLbl="alignNode1" presStyleIdx="6" presStyleCnt="14"/>
      <dgm:spPr/>
    </dgm:pt>
    <dgm:pt modelId="{5A7BF3CC-4F0D-475C-A977-40A28276E674}" type="pres">
      <dgm:prSet presAssocID="{05B225A2-7E4E-447A-9051-43F4279F4D11}" presName="childtext" presStyleLbl="solidFgAcc1" presStyleIdx="0" presStyleCnt="2">
        <dgm:presLayoutVars>
          <dgm:chMax/>
          <dgm:chPref val="0"/>
          <dgm:bulletEnabled val="1"/>
        </dgm:presLayoutVars>
      </dgm:prSet>
      <dgm:spPr/>
      <dgm:t>
        <a:bodyPr/>
        <a:lstStyle/>
        <a:p>
          <a:endParaRPr lang="es-ES"/>
        </a:p>
      </dgm:t>
    </dgm:pt>
    <dgm:pt modelId="{FF94E15B-AB26-428B-BDEE-E8464B8E92D5}" type="pres">
      <dgm:prSet presAssocID="{57EE949A-5DEF-4361-BA6E-848E732C50FE}" presName="sibTrans" presStyleCnt="0"/>
      <dgm:spPr/>
    </dgm:pt>
    <dgm:pt modelId="{617DAE45-C273-406A-9B69-AF4ABFED71D0}" type="pres">
      <dgm:prSet presAssocID="{4AE26884-2082-4567-A567-3AFDC1AE78DD}" presName="parenttextcomposite" presStyleCnt="0"/>
      <dgm:spPr/>
    </dgm:pt>
    <dgm:pt modelId="{39F3E309-CCF3-45BE-8DDC-5610DC249D6A}" type="pres">
      <dgm:prSet presAssocID="{4AE26884-2082-4567-A567-3AFDC1AE78DD}" presName="parenttext" presStyleLbl="revTx" presStyleIdx="1" presStyleCnt="2">
        <dgm:presLayoutVars>
          <dgm:chMax/>
          <dgm:chPref val="2"/>
          <dgm:bulletEnabled val="1"/>
        </dgm:presLayoutVars>
      </dgm:prSet>
      <dgm:spPr/>
      <dgm:t>
        <a:bodyPr/>
        <a:lstStyle/>
        <a:p>
          <a:endParaRPr lang="es-ES"/>
        </a:p>
      </dgm:t>
    </dgm:pt>
    <dgm:pt modelId="{1C31F4D6-2AAE-4CBF-8120-E9E056E76523}" type="pres">
      <dgm:prSet presAssocID="{4AE26884-2082-4567-A567-3AFDC1AE78DD}" presName="composite" presStyleCnt="0"/>
      <dgm:spPr/>
    </dgm:pt>
    <dgm:pt modelId="{10597D67-57B7-4913-A641-F93B05410133}" type="pres">
      <dgm:prSet presAssocID="{4AE26884-2082-4567-A567-3AFDC1AE78DD}" presName="chevron1" presStyleLbl="alignNode1" presStyleIdx="7" presStyleCnt="14"/>
      <dgm:spPr/>
    </dgm:pt>
    <dgm:pt modelId="{D914126F-4F5C-41A1-B386-E5AE566D2A75}" type="pres">
      <dgm:prSet presAssocID="{4AE26884-2082-4567-A567-3AFDC1AE78DD}" presName="chevron2" presStyleLbl="alignNode1" presStyleIdx="8" presStyleCnt="14"/>
      <dgm:spPr/>
    </dgm:pt>
    <dgm:pt modelId="{7582A775-E83E-4564-986F-9666530C3FB3}" type="pres">
      <dgm:prSet presAssocID="{4AE26884-2082-4567-A567-3AFDC1AE78DD}" presName="chevron3" presStyleLbl="alignNode1" presStyleIdx="9" presStyleCnt="14"/>
      <dgm:spPr/>
    </dgm:pt>
    <dgm:pt modelId="{3562E5B5-BC0B-4FEC-A278-6894BA568901}" type="pres">
      <dgm:prSet presAssocID="{4AE26884-2082-4567-A567-3AFDC1AE78DD}" presName="chevron4" presStyleLbl="alignNode1" presStyleIdx="10" presStyleCnt="14"/>
      <dgm:spPr/>
    </dgm:pt>
    <dgm:pt modelId="{320462DB-9A6D-49D4-9120-6CDFF7D41DBC}" type="pres">
      <dgm:prSet presAssocID="{4AE26884-2082-4567-A567-3AFDC1AE78DD}" presName="chevron5" presStyleLbl="alignNode1" presStyleIdx="11" presStyleCnt="14"/>
      <dgm:spPr/>
    </dgm:pt>
    <dgm:pt modelId="{DB4794BC-56CA-4B99-B759-2D9DA72A8046}" type="pres">
      <dgm:prSet presAssocID="{4AE26884-2082-4567-A567-3AFDC1AE78DD}" presName="chevron6" presStyleLbl="alignNode1" presStyleIdx="12" presStyleCnt="14"/>
      <dgm:spPr/>
    </dgm:pt>
    <dgm:pt modelId="{C43F1EDB-F498-4F40-B39D-4957CCB4F1AF}" type="pres">
      <dgm:prSet presAssocID="{4AE26884-2082-4567-A567-3AFDC1AE78DD}" presName="chevron7" presStyleLbl="alignNode1" presStyleIdx="13" presStyleCnt="14"/>
      <dgm:spPr/>
    </dgm:pt>
    <dgm:pt modelId="{CF39EF9F-AE47-4D8E-AAFB-28AE54ED1A48}" type="pres">
      <dgm:prSet presAssocID="{4AE26884-2082-4567-A567-3AFDC1AE78DD}" presName="childtext" presStyleLbl="solidFgAcc1" presStyleIdx="1" presStyleCnt="2">
        <dgm:presLayoutVars>
          <dgm:chMax/>
          <dgm:chPref val="0"/>
          <dgm:bulletEnabled val="1"/>
        </dgm:presLayoutVars>
      </dgm:prSet>
      <dgm:spPr/>
      <dgm:t>
        <a:bodyPr/>
        <a:lstStyle/>
        <a:p>
          <a:endParaRPr lang="es-ES"/>
        </a:p>
      </dgm:t>
    </dgm:pt>
  </dgm:ptLst>
  <dgm:cxnLst>
    <dgm:cxn modelId="{EF2D7BBA-BBDA-444D-8F15-85BD19748DF6}" srcId="{05B225A2-7E4E-447A-9051-43F4279F4D11}" destId="{C2442A90-0EF7-4B3B-8D26-368A0C47B21C}" srcOrd="0" destOrd="0" parTransId="{53CFC535-D348-4431-99CA-F7D1E7129A3C}" sibTransId="{87C3EAFD-57E4-4F9F-9639-98480412AA3D}"/>
    <dgm:cxn modelId="{1E9E735E-E638-43FB-9F19-973E442EF260}" type="presOf" srcId="{10CF1E16-E8C5-465A-8A0D-A45BA5E128ED}" destId="{32BB9824-30EB-4216-9D7E-69A27090CC63}" srcOrd="0" destOrd="0" presId="urn:microsoft.com/office/officeart/2008/layout/VerticalAccentList"/>
    <dgm:cxn modelId="{D5318A7F-7E3D-4F23-9BB8-4C0611C0AD67}" type="presOf" srcId="{05B225A2-7E4E-447A-9051-43F4279F4D11}" destId="{84003042-7041-4A98-9D87-FF00F815451B}" srcOrd="0" destOrd="0" presId="urn:microsoft.com/office/officeart/2008/layout/VerticalAccentList"/>
    <dgm:cxn modelId="{64DC2210-38AE-473F-BE89-3B7C0DEEB3C9}" srcId="{10CF1E16-E8C5-465A-8A0D-A45BA5E128ED}" destId="{4AE26884-2082-4567-A567-3AFDC1AE78DD}" srcOrd="1" destOrd="0" parTransId="{C73E0972-A652-4324-999E-183612B12786}" sibTransId="{1F27A1C4-41E9-41F2-8950-44A6B81AC631}"/>
    <dgm:cxn modelId="{A9928D5C-0407-4479-94B5-858C94BBFF48}" type="presOf" srcId="{24EB8C65-E525-440B-BB8F-5AA667FA055C}" destId="{CF39EF9F-AE47-4D8E-AAFB-28AE54ED1A48}" srcOrd="0" destOrd="0" presId="urn:microsoft.com/office/officeart/2008/layout/VerticalAccentList"/>
    <dgm:cxn modelId="{D64D7E2D-555C-4067-AFFF-ECBA628DA988}" srcId="{10CF1E16-E8C5-465A-8A0D-A45BA5E128ED}" destId="{05B225A2-7E4E-447A-9051-43F4279F4D11}" srcOrd="0" destOrd="0" parTransId="{24F0F7D4-4301-46B6-8E5B-6438F3F7E700}" sibTransId="{57EE949A-5DEF-4361-BA6E-848E732C50FE}"/>
    <dgm:cxn modelId="{65F3FA3B-D649-4AE2-A067-06B2B97016A6}" type="presOf" srcId="{4AE26884-2082-4567-A567-3AFDC1AE78DD}" destId="{39F3E309-CCF3-45BE-8DDC-5610DC249D6A}" srcOrd="0" destOrd="0" presId="urn:microsoft.com/office/officeart/2008/layout/VerticalAccentList"/>
    <dgm:cxn modelId="{BD9E32F3-DE49-47D1-9FE4-F39D860541CE}" type="presOf" srcId="{C2442A90-0EF7-4B3B-8D26-368A0C47B21C}" destId="{5A7BF3CC-4F0D-475C-A977-40A28276E674}" srcOrd="0" destOrd="0" presId="urn:microsoft.com/office/officeart/2008/layout/VerticalAccentList"/>
    <dgm:cxn modelId="{7A5B2893-2DF6-4BDF-BB66-A28A751CF33D}" srcId="{4AE26884-2082-4567-A567-3AFDC1AE78DD}" destId="{24EB8C65-E525-440B-BB8F-5AA667FA055C}" srcOrd="0" destOrd="0" parTransId="{FD0B86D6-A163-41CC-9F53-0D2E8F164016}" sibTransId="{C9F10CC8-07BD-4B50-AFDD-C70F479F0F53}"/>
    <dgm:cxn modelId="{6F901101-9C32-4117-AEDF-0554A13B4A7F}" type="presParOf" srcId="{32BB9824-30EB-4216-9D7E-69A27090CC63}" destId="{B9E62321-492C-4140-9B7E-8E9F04224B36}" srcOrd="0" destOrd="0" presId="urn:microsoft.com/office/officeart/2008/layout/VerticalAccentList"/>
    <dgm:cxn modelId="{C797D231-DA1E-4CF4-923C-FECDA2FA0E1A}" type="presParOf" srcId="{B9E62321-492C-4140-9B7E-8E9F04224B36}" destId="{84003042-7041-4A98-9D87-FF00F815451B}" srcOrd="0" destOrd="0" presId="urn:microsoft.com/office/officeart/2008/layout/VerticalAccentList"/>
    <dgm:cxn modelId="{9B2B14EA-0554-40F6-8670-48EC9DCA94F0}" type="presParOf" srcId="{32BB9824-30EB-4216-9D7E-69A27090CC63}" destId="{B51C17D3-7E1A-4289-95AC-1327733F2228}" srcOrd="1" destOrd="0" presId="urn:microsoft.com/office/officeart/2008/layout/VerticalAccentList"/>
    <dgm:cxn modelId="{1724C9C6-2C71-4D6E-8182-6EE98B0C7BE0}" type="presParOf" srcId="{B51C17D3-7E1A-4289-95AC-1327733F2228}" destId="{B5FAF936-206C-4506-BE70-F35E543B129D}" srcOrd="0" destOrd="0" presId="urn:microsoft.com/office/officeart/2008/layout/VerticalAccentList"/>
    <dgm:cxn modelId="{13B51AE9-B891-413F-995B-11F98B60FEF2}" type="presParOf" srcId="{B51C17D3-7E1A-4289-95AC-1327733F2228}" destId="{5FD8E8DF-8F27-4185-A104-493B98DE0E07}" srcOrd="1" destOrd="0" presId="urn:microsoft.com/office/officeart/2008/layout/VerticalAccentList"/>
    <dgm:cxn modelId="{4F027C78-0D98-443E-B55E-BDD09C64BC93}" type="presParOf" srcId="{B51C17D3-7E1A-4289-95AC-1327733F2228}" destId="{03458571-39A0-4829-846D-3AA1FF3A2925}" srcOrd="2" destOrd="0" presId="urn:microsoft.com/office/officeart/2008/layout/VerticalAccentList"/>
    <dgm:cxn modelId="{BFBACCCB-96ED-4FF5-9B0E-B0A706427676}" type="presParOf" srcId="{B51C17D3-7E1A-4289-95AC-1327733F2228}" destId="{9E7D56F0-3671-442B-AA62-C3A8BF2D3F5A}" srcOrd="3" destOrd="0" presId="urn:microsoft.com/office/officeart/2008/layout/VerticalAccentList"/>
    <dgm:cxn modelId="{DD11AABD-9734-4AEE-A854-4642BD4EF913}" type="presParOf" srcId="{B51C17D3-7E1A-4289-95AC-1327733F2228}" destId="{B849E118-5275-4817-AB64-9883D9EFA90B}" srcOrd="4" destOrd="0" presId="urn:microsoft.com/office/officeart/2008/layout/VerticalAccentList"/>
    <dgm:cxn modelId="{EF3E3939-8604-460F-86A7-0A7957E209BF}" type="presParOf" srcId="{B51C17D3-7E1A-4289-95AC-1327733F2228}" destId="{9176E05A-E70C-4229-A661-6F54682362A8}" srcOrd="5" destOrd="0" presId="urn:microsoft.com/office/officeart/2008/layout/VerticalAccentList"/>
    <dgm:cxn modelId="{D78A235E-2FDD-4FD2-9735-037DB67BA1EE}" type="presParOf" srcId="{B51C17D3-7E1A-4289-95AC-1327733F2228}" destId="{896FC256-C831-4283-AAAA-EB333FB58768}" srcOrd="6" destOrd="0" presId="urn:microsoft.com/office/officeart/2008/layout/VerticalAccentList"/>
    <dgm:cxn modelId="{C1D3362E-4D86-43EA-9E20-8C557C1B82CD}" type="presParOf" srcId="{B51C17D3-7E1A-4289-95AC-1327733F2228}" destId="{5A7BF3CC-4F0D-475C-A977-40A28276E674}" srcOrd="7" destOrd="0" presId="urn:microsoft.com/office/officeart/2008/layout/VerticalAccentList"/>
    <dgm:cxn modelId="{B7632344-52C4-432E-B847-B2973848ED29}" type="presParOf" srcId="{32BB9824-30EB-4216-9D7E-69A27090CC63}" destId="{FF94E15B-AB26-428B-BDEE-E8464B8E92D5}" srcOrd="2" destOrd="0" presId="urn:microsoft.com/office/officeart/2008/layout/VerticalAccentList"/>
    <dgm:cxn modelId="{8B1172D1-E009-49BA-9C5C-875F4D931E4F}" type="presParOf" srcId="{32BB9824-30EB-4216-9D7E-69A27090CC63}" destId="{617DAE45-C273-406A-9B69-AF4ABFED71D0}" srcOrd="3" destOrd="0" presId="urn:microsoft.com/office/officeart/2008/layout/VerticalAccentList"/>
    <dgm:cxn modelId="{B95D843C-814D-401F-89D0-F496B7FD180F}" type="presParOf" srcId="{617DAE45-C273-406A-9B69-AF4ABFED71D0}" destId="{39F3E309-CCF3-45BE-8DDC-5610DC249D6A}" srcOrd="0" destOrd="0" presId="urn:microsoft.com/office/officeart/2008/layout/VerticalAccentList"/>
    <dgm:cxn modelId="{BF5963D0-4EE1-4D9A-8B47-1F065ACA502E}" type="presParOf" srcId="{32BB9824-30EB-4216-9D7E-69A27090CC63}" destId="{1C31F4D6-2AAE-4CBF-8120-E9E056E76523}" srcOrd="4" destOrd="0" presId="urn:microsoft.com/office/officeart/2008/layout/VerticalAccentList"/>
    <dgm:cxn modelId="{5F0D68EF-6D90-40BE-B692-2A30FA92E4DF}" type="presParOf" srcId="{1C31F4D6-2AAE-4CBF-8120-E9E056E76523}" destId="{10597D67-57B7-4913-A641-F93B05410133}" srcOrd="0" destOrd="0" presId="urn:microsoft.com/office/officeart/2008/layout/VerticalAccentList"/>
    <dgm:cxn modelId="{E4E24ABE-A32A-4A38-936D-DAEDCB792D61}" type="presParOf" srcId="{1C31F4D6-2AAE-4CBF-8120-E9E056E76523}" destId="{D914126F-4F5C-41A1-B386-E5AE566D2A75}" srcOrd="1" destOrd="0" presId="urn:microsoft.com/office/officeart/2008/layout/VerticalAccentList"/>
    <dgm:cxn modelId="{ECF67948-8D8A-494D-AB97-7E612DBA8F01}" type="presParOf" srcId="{1C31F4D6-2AAE-4CBF-8120-E9E056E76523}" destId="{7582A775-E83E-4564-986F-9666530C3FB3}" srcOrd="2" destOrd="0" presId="urn:microsoft.com/office/officeart/2008/layout/VerticalAccentList"/>
    <dgm:cxn modelId="{AF2EB189-384A-4DB7-8918-7B4F2CBB0540}" type="presParOf" srcId="{1C31F4D6-2AAE-4CBF-8120-E9E056E76523}" destId="{3562E5B5-BC0B-4FEC-A278-6894BA568901}" srcOrd="3" destOrd="0" presId="urn:microsoft.com/office/officeart/2008/layout/VerticalAccentList"/>
    <dgm:cxn modelId="{BFC80AA3-EEB8-4DFA-BB62-5A6799E302FA}" type="presParOf" srcId="{1C31F4D6-2AAE-4CBF-8120-E9E056E76523}" destId="{320462DB-9A6D-49D4-9120-6CDFF7D41DBC}" srcOrd="4" destOrd="0" presId="urn:microsoft.com/office/officeart/2008/layout/VerticalAccentList"/>
    <dgm:cxn modelId="{F017609C-BCAF-4170-A5F7-83CCD2690DD7}" type="presParOf" srcId="{1C31F4D6-2AAE-4CBF-8120-E9E056E76523}" destId="{DB4794BC-56CA-4B99-B759-2D9DA72A8046}" srcOrd="5" destOrd="0" presId="urn:microsoft.com/office/officeart/2008/layout/VerticalAccentList"/>
    <dgm:cxn modelId="{53033349-E4C7-4653-ABF1-A77631F1F819}" type="presParOf" srcId="{1C31F4D6-2AAE-4CBF-8120-E9E056E76523}" destId="{C43F1EDB-F498-4F40-B39D-4957CCB4F1AF}" srcOrd="6" destOrd="0" presId="urn:microsoft.com/office/officeart/2008/layout/VerticalAccentList"/>
    <dgm:cxn modelId="{DE1C2A1D-D30B-4C69-ADC0-F9E1C3EBA82D}" type="presParOf" srcId="{1C31F4D6-2AAE-4CBF-8120-E9E056E76523}" destId="{CF39EF9F-AE47-4D8E-AAFB-28AE54ED1A48}"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9E5F8F-8384-416B-B48E-18082787718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s-ES"/>
        </a:p>
      </dgm:t>
    </dgm:pt>
    <dgm:pt modelId="{01C75F84-6C4B-42EB-9658-C5862C11C5F4}">
      <dgm:prSet phldrT="[Texto]"/>
      <dgm:spPr/>
      <dgm:t>
        <a:bodyPr/>
        <a:lstStyle/>
        <a:p>
          <a:r>
            <a:rPr lang="es-AR" dirty="0" err="1" smtClean="0"/>
            <a:t>Whole</a:t>
          </a:r>
          <a:r>
            <a:rPr lang="es-AR" dirty="0" smtClean="0"/>
            <a:t> UI: Navegación de Alto Nivel</a:t>
          </a:r>
        </a:p>
      </dgm:t>
    </dgm:pt>
    <dgm:pt modelId="{A9FC9FA2-2675-45BB-9EEC-940F0CF86FD1}" type="parTrans" cxnId="{3538AE00-D284-4123-BD50-414EF5518A8A}">
      <dgm:prSet/>
      <dgm:spPr/>
      <dgm:t>
        <a:bodyPr/>
        <a:lstStyle/>
        <a:p>
          <a:endParaRPr lang="es-ES"/>
        </a:p>
      </dgm:t>
    </dgm:pt>
    <dgm:pt modelId="{B23AF861-FDF5-4F0A-97E1-DA1CE697FF58}" type="sibTrans" cxnId="{3538AE00-D284-4123-BD50-414EF5518A8A}">
      <dgm:prSet/>
      <dgm:spPr/>
      <dgm:t>
        <a:bodyPr/>
        <a:lstStyle/>
        <a:p>
          <a:endParaRPr lang="es-ES"/>
        </a:p>
      </dgm:t>
    </dgm:pt>
    <dgm:pt modelId="{9256D487-DB50-42B2-9A76-A87C5E6C08F7}">
      <dgm:prSet phldrT="[Texto]"/>
      <dgm:spPr/>
      <dgm:t>
        <a:bodyPr/>
        <a:lstStyle/>
        <a:p>
          <a:r>
            <a:rPr lang="es-AR" dirty="0" smtClean="0"/>
            <a:t>Distribución de pág.: Apilar Tarjetas</a:t>
          </a:r>
          <a:endParaRPr lang="es-ES" dirty="0"/>
        </a:p>
      </dgm:t>
    </dgm:pt>
    <dgm:pt modelId="{3BFC9ED0-D956-47F6-9A51-DDEFC2FABF57}" type="parTrans" cxnId="{43E4B9C9-70E1-4B7A-BAF8-867736F72324}">
      <dgm:prSet/>
      <dgm:spPr/>
      <dgm:t>
        <a:bodyPr/>
        <a:lstStyle/>
        <a:p>
          <a:endParaRPr lang="es-ES"/>
        </a:p>
      </dgm:t>
    </dgm:pt>
    <dgm:pt modelId="{EC2B4812-2647-4C0A-94F2-E347204FC7FE}" type="sibTrans" cxnId="{43E4B9C9-70E1-4B7A-BAF8-867736F72324}">
      <dgm:prSet/>
      <dgm:spPr/>
      <dgm:t>
        <a:bodyPr/>
        <a:lstStyle/>
        <a:p>
          <a:endParaRPr lang="es-ES"/>
        </a:p>
      </dgm:t>
    </dgm:pt>
    <dgm:pt modelId="{3BAFBC9D-B4CF-4953-BEB2-A757B8F0B481}">
      <dgm:prSet phldrT="[Texto]"/>
      <dgm:spPr/>
      <dgm:t>
        <a:bodyPr/>
        <a:lstStyle/>
        <a:p>
          <a:r>
            <a:rPr lang="es-AR" dirty="0" smtClean="0"/>
            <a:t>Formato y entrada: Llenar espacios</a:t>
          </a:r>
          <a:endParaRPr lang="es-ES" dirty="0"/>
        </a:p>
      </dgm:t>
    </dgm:pt>
    <dgm:pt modelId="{C8F73055-3AD9-4F0E-9BE6-D229A136EC0C}" type="parTrans" cxnId="{35CF840D-0DF4-4068-A61D-2BBD4814972F}">
      <dgm:prSet/>
      <dgm:spPr/>
      <dgm:t>
        <a:bodyPr/>
        <a:lstStyle/>
        <a:p>
          <a:endParaRPr lang="es-ES"/>
        </a:p>
      </dgm:t>
    </dgm:pt>
    <dgm:pt modelId="{41DF26A5-6E54-49FE-8A2D-FE778B998A76}" type="sibTrans" cxnId="{35CF840D-0DF4-4068-A61D-2BBD4814972F}">
      <dgm:prSet/>
      <dgm:spPr/>
      <dgm:t>
        <a:bodyPr/>
        <a:lstStyle/>
        <a:p>
          <a:endParaRPr lang="es-ES"/>
        </a:p>
      </dgm:t>
    </dgm:pt>
    <dgm:pt modelId="{3D6CBFE7-E07D-46EF-B951-115BDC68D09B}">
      <dgm:prSet phldrT="[Texto]"/>
      <dgm:spPr/>
      <dgm:t>
        <a:bodyPr/>
        <a:lstStyle/>
        <a:p>
          <a:r>
            <a:rPr lang="es-AR" dirty="0" smtClean="0"/>
            <a:t>Tablas: Ordenar Tabla</a:t>
          </a:r>
          <a:endParaRPr lang="es-ES" dirty="0"/>
        </a:p>
      </dgm:t>
    </dgm:pt>
    <dgm:pt modelId="{35C5BB42-664D-497A-A5F8-2C6B9BB2ADF4}" type="parTrans" cxnId="{702BA184-ECEE-4362-B4B5-780116C15BC6}">
      <dgm:prSet/>
      <dgm:spPr/>
      <dgm:t>
        <a:bodyPr/>
        <a:lstStyle/>
        <a:p>
          <a:endParaRPr lang="es-ES"/>
        </a:p>
      </dgm:t>
    </dgm:pt>
    <dgm:pt modelId="{42B46DA2-E82F-4483-B922-54127CBCDD3C}" type="sibTrans" cxnId="{702BA184-ECEE-4362-B4B5-780116C15BC6}">
      <dgm:prSet/>
      <dgm:spPr/>
      <dgm:t>
        <a:bodyPr/>
        <a:lstStyle/>
        <a:p>
          <a:endParaRPr lang="es-ES"/>
        </a:p>
      </dgm:t>
    </dgm:pt>
    <dgm:pt modelId="{3FE4C240-F83C-402E-A63F-CAF1757F732C}">
      <dgm:prSet phldrT="[Texto]"/>
      <dgm:spPr/>
      <dgm:t>
        <a:bodyPr/>
        <a:lstStyle/>
        <a:p>
          <a:r>
            <a:rPr lang="es-AR" dirty="0" smtClean="0"/>
            <a:t>Manipulación directa de los datos: Migajas de Pan</a:t>
          </a:r>
          <a:endParaRPr lang="es-ES" dirty="0"/>
        </a:p>
      </dgm:t>
    </dgm:pt>
    <dgm:pt modelId="{E6226A4C-9C80-4E11-A8B7-DCB4BC2AA52E}" type="parTrans" cxnId="{5237A87E-F4F1-42B4-9E70-679F5EC043D2}">
      <dgm:prSet/>
      <dgm:spPr/>
      <dgm:t>
        <a:bodyPr/>
        <a:lstStyle/>
        <a:p>
          <a:endParaRPr lang="es-ES"/>
        </a:p>
      </dgm:t>
    </dgm:pt>
    <dgm:pt modelId="{D234E100-2910-4611-8DEF-EBA24B3D9A70}" type="sibTrans" cxnId="{5237A87E-F4F1-42B4-9E70-679F5EC043D2}">
      <dgm:prSet/>
      <dgm:spPr/>
      <dgm:t>
        <a:bodyPr/>
        <a:lstStyle/>
        <a:p>
          <a:endParaRPr lang="es-ES"/>
        </a:p>
      </dgm:t>
    </dgm:pt>
    <dgm:pt modelId="{F0324D1D-91BE-45BC-A0DC-EA928FE246B0}">
      <dgm:prSet phldrT="[Texto]"/>
      <dgm:spPr/>
      <dgm:t>
        <a:bodyPr/>
        <a:lstStyle/>
        <a:p>
          <a:r>
            <a:rPr lang="es-AR" dirty="0" smtClean="0"/>
            <a:t>Navegación: Editar</a:t>
          </a:r>
          <a:endParaRPr lang="es-ES" dirty="0"/>
        </a:p>
      </dgm:t>
    </dgm:pt>
    <dgm:pt modelId="{DB4440B3-CD5B-4003-93CE-7F5AB3BC41CF}" type="parTrans" cxnId="{66D54480-160F-4311-B8F2-1CB240803AFC}">
      <dgm:prSet/>
      <dgm:spPr/>
      <dgm:t>
        <a:bodyPr/>
        <a:lstStyle/>
        <a:p>
          <a:endParaRPr lang="es-ES"/>
        </a:p>
      </dgm:t>
    </dgm:pt>
    <dgm:pt modelId="{D8E58D49-72ED-43E2-AA8F-44C003483506}" type="sibTrans" cxnId="{66D54480-160F-4311-B8F2-1CB240803AFC}">
      <dgm:prSet/>
      <dgm:spPr/>
      <dgm:t>
        <a:bodyPr/>
        <a:lstStyle/>
        <a:p>
          <a:endParaRPr lang="es-ES"/>
        </a:p>
      </dgm:t>
    </dgm:pt>
    <dgm:pt modelId="{3771CE63-92ED-426C-8F78-49941D527493}">
      <dgm:prSet phldrT="[Texto]"/>
      <dgm:spPr/>
      <dgm:t>
        <a:bodyPr/>
        <a:lstStyle/>
        <a:p>
          <a:r>
            <a:rPr lang="es-AR" dirty="0" smtClean="0"/>
            <a:t>Búsqueda: Búsqueda Simple</a:t>
          </a:r>
          <a:endParaRPr lang="es-ES" dirty="0"/>
        </a:p>
      </dgm:t>
    </dgm:pt>
    <dgm:pt modelId="{622C221C-FF53-4F7C-A621-045C44576A71}" type="parTrans" cxnId="{751412F2-F2C0-4A93-BD48-2D5872B640FB}">
      <dgm:prSet/>
      <dgm:spPr/>
      <dgm:t>
        <a:bodyPr/>
        <a:lstStyle/>
        <a:p>
          <a:endParaRPr lang="es-ES"/>
        </a:p>
      </dgm:t>
    </dgm:pt>
    <dgm:pt modelId="{2098EC77-2EA7-4E34-A21D-89C9DC835550}" type="sibTrans" cxnId="{751412F2-F2C0-4A93-BD48-2D5872B640FB}">
      <dgm:prSet/>
      <dgm:spPr/>
      <dgm:t>
        <a:bodyPr/>
        <a:lstStyle/>
        <a:p>
          <a:endParaRPr lang="es-ES"/>
        </a:p>
      </dgm:t>
    </dgm:pt>
    <dgm:pt modelId="{217B3E2B-4D75-4F2D-8E97-D84CEB8ECBD2}">
      <dgm:prSet phldrT="[Texto]"/>
      <dgm:spPr/>
      <dgm:t>
        <a:bodyPr/>
        <a:lstStyle/>
        <a:p>
          <a:r>
            <a:rPr lang="es-AR" dirty="0" smtClean="0"/>
            <a:t>Elementos de pág.: Mago</a:t>
          </a:r>
          <a:endParaRPr lang="es-ES" dirty="0"/>
        </a:p>
      </dgm:t>
    </dgm:pt>
    <dgm:pt modelId="{9B08A19C-C9F9-4FA7-9548-F1A5293DEFAA}" type="parTrans" cxnId="{0B277D8C-70F0-4B76-99C3-1BD07E966E15}">
      <dgm:prSet/>
      <dgm:spPr/>
      <dgm:t>
        <a:bodyPr/>
        <a:lstStyle/>
        <a:p>
          <a:endParaRPr lang="es-ES"/>
        </a:p>
      </dgm:t>
    </dgm:pt>
    <dgm:pt modelId="{601BD03A-96B8-42A8-B37A-EFD34F22F3DA}" type="sibTrans" cxnId="{0B277D8C-70F0-4B76-99C3-1BD07E966E15}">
      <dgm:prSet/>
      <dgm:spPr/>
      <dgm:t>
        <a:bodyPr/>
        <a:lstStyle/>
        <a:p>
          <a:endParaRPr lang="es-ES"/>
        </a:p>
      </dgm:t>
    </dgm:pt>
    <dgm:pt modelId="{D433ACCB-A23E-4E27-A2C5-23CA0A9731F5}">
      <dgm:prSet phldrT="[Texto]"/>
      <dgm:spPr/>
      <dgm:t>
        <a:bodyPr/>
        <a:lstStyle/>
        <a:p>
          <a:r>
            <a:rPr lang="es-AR" dirty="0" smtClean="0"/>
            <a:t>Comercio electrónico: Carrito de Compras</a:t>
          </a:r>
          <a:endParaRPr lang="es-ES" dirty="0"/>
        </a:p>
      </dgm:t>
    </dgm:pt>
    <dgm:pt modelId="{C9CCF766-9E50-4D04-9017-720E80D978B9}" type="parTrans" cxnId="{D50C6F32-88DB-4AEB-8BD8-6D5B0136380C}">
      <dgm:prSet/>
      <dgm:spPr/>
      <dgm:t>
        <a:bodyPr/>
        <a:lstStyle/>
        <a:p>
          <a:endParaRPr lang="es-ES"/>
        </a:p>
      </dgm:t>
    </dgm:pt>
    <dgm:pt modelId="{FDBC1C22-0CEC-4F55-A08F-DAFAC6C9C41D}" type="sibTrans" cxnId="{D50C6F32-88DB-4AEB-8BD8-6D5B0136380C}">
      <dgm:prSet/>
      <dgm:spPr/>
      <dgm:t>
        <a:bodyPr/>
        <a:lstStyle/>
        <a:p>
          <a:endParaRPr lang="es-ES"/>
        </a:p>
      </dgm:t>
    </dgm:pt>
    <dgm:pt modelId="{6E4D79B2-5F66-4D21-AA68-F75E2DDA447E}">
      <dgm:prSet phldrT="[Texto]"/>
      <dgm:spPr/>
      <dgm:t>
        <a:bodyPr/>
        <a:lstStyle/>
        <a:p>
          <a:r>
            <a:rPr lang="es-AR" dirty="0" smtClean="0"/>
            <a:t>Varios: Indicador de Avance</a:t>
          </a:r>
          <a:endParaRPr lang="es-ES" dirty="0"/>
        </a:p>
      </dgm:t>
    </dgm:pt>
    <dgm:pt modelId="{39E7C523-3B44-448A-919B-3FFE6415F2A7}" type="parTrans" cxnId="{612AFADC-01E6-415C-AB5F-6F1F8D17E44E}">
      <dgm:prSet/>
      <dgm:spPr/>
      <dgm:t>
        <a:bodyPr/>
        <a:lstStyle/>
        <a:p>
          <a:endParaRPr lang="es-ES"/>
        </a:p>
      </dgm:t>
    </dgm:pt>
    <dgm:pt modelId="{4AF646C6-53EF-4700-B9E5-FA6B6FB47A8C}" type="sibTrans" cxnId="{612AFADC-01E6-415C-AB5F-6F1F8D17E44E}">
      <dgm:prSet/>
      <dgm:spPr/>
      <dgm:t>
        <a:bodyPr/>
        <a:lstStyle/>
        <a:p>
          <a:endParaRPr lang="es-ES"/>
        </a:p>
      </dgm:t>
    </dgm:pt>
    <dgm:pt modelId="{1D3CDA6D-AA65-4045-97E7-B7B56A8C9B55}" type="pres">
      <dgm:prSet presAssocID="{839E5F8F-8384-416B-B48E-180827877187}" presName="linear" presStyleCnt="0">
        <dgm:presLayoutVars>
          <dgm:animLvl val="lvl"/>
          <dgm:resizeHandles val="exact"/>
        </dgm:presLayoutVars>
      </dgm:prSet>
      <dgm:spPr/>
      <dgm:t>
        <a:bodyPr/>
        <a:lstStyle/>
        <a:p>
          <a:endParaRPr lang="es-ES"/>
        </a:p>
      </dgm:t>
    </dgm:pt>
    <dgm:pt modelId="{F4D8B1FC-63CB-4AA6-AA96-B1D7CF8EAC13}" type="pres">
      <dgm:prSet presAssocID="{01C75F84-6C4B-42EB-9658-C5862C11C5F4}" presName="parentText" presStyleLbl="node1" presStyleIdx="0" presStyleCnt="10">
        <dgm:presLayoutVars>
          <dgm:chMax val="0"/>
          <dgm:bulletEnabled val="1"/>
        </dgm:presLayoutVars>
      </dgm:prSet>
      <dgm:spPr/>
      <dgm:t>
        <a:bodyPr/>
        <a:lstStyle/>
        <a:p>
          <a:endParaRPr lang="es-ES"/>
        </a:p>
      </dgm:t>
    </dgm:pt>
    <dgm:pt modelId="{1462D496-1C35-497A-A38E-2C79B7BDA0DA}" type="pres">
      <dgm:prSet presAssocID="{B23AF861-FDF5-4F0A-97E1-DA1CE697FF58}" presName="spacer" presStyleCnt="0"/>
      <dgm:spPr/>
    </dgm:pt>
    <dgm:pt modelId="{261BB1E5-F181-4C10-9BD2-C33A79D4631B}" type="pres">
      <dgm:prSet presAssocID="{9256D487-DB50-42B2-9A76-A87C5E6C08F7}" presName="parentText" presStyleLbl="node1" presStyleIdx="1" presStyleCnt="10">
        <dgm:presLayoutVars>
          <dgm:chMax val="0"/>
          <dgm:bulletEnabled val="1"/>
        </dgm:presLayoutVars>
      </dgm:prSet>
      <dgm:spPr/>
      <dgm:t>
        <a:bodyPr/>
        <a:lstStyle/>
        <a:p>
          <a:endParaRPr lang="es-ES"/>
        </a:p>
      </dgm:t>
    </dgm:pt>
    <dgm:pt modelId="{A815C106-30AB-4DD6-8E5B-82E41424218D}" type="pres">
      <dgm:prSet presAssocID="{EC2B4812-2647-4C0A-94F2-E347204FC7FE}" presName="spacer" presStyleCnt="0"/>
      <dgm:spPr/>
    </dgm:pt>
    <dgm:pt modelId="{63836302-9FB0-4000-8C1F-838DF5328A68}" type="pres">
      <dgm:prSet presAssocID="{3BAFBC9D-B4CF-4953-BEB2-A757B8F0B481}" presName="parentText" presStyleLbl="node1" presStyleIdx="2" presStyleCnt="10">
        <dgm:presLayoutVars>
          <dgm:chMax val="0"/>
          <dgm:bulletEnabled val="1"/>
        </dgm:presLayoutVars>
      </dgm:prSet>
      <dgm:spPr/>
      <dgm:t>
        <a:bodyPr/>
        <a:lstStyle/>
        <a:p>
          <a:endParaRPr lang="es-ES"/>
        </a:p>
      </dgm:t>
    </dgm:pt>
    <dgm:pt modelId="{ACD586DF-8A67-4462-80DF-B786A179DC1E}" type="pres">
      <dgm:prSet presAssocID="{41DF26A5-6E54-49FE-8A2D-FE778B998A76}" presName="spacer" presStyleCnt="0"/>
      <dgm:spPr/>
    </dgm:pt>
    <dgm:pt modelId="{EB388E3C-B323-4C39-880F-2F54CB551980}" type="pres">
      <dgm:prSet presAssocID="{3D6CBFE7-E07D-46EF-B951-115BDC68D09B}" presName="parentText" presStyleLbl="node1" presStyleIdx="3" presStyleCnt="10">
        <dgm:presLayoutVars>
          <dgm:chMax val="0"/>
          <dgm:bulletEnabled val="1"/>
        </dgm:presLayoutVars>
      </dgm:prSet>
      <dgm:spPr/>
      <dgm:t>
        <a:bodyPr/>
        <a:lstStyle/>
        <a:p>
          <a:endParaRPr lang="es-ES"/>
        </a:p>
      </dgm:t>
    </dgm:pt>
    <dgm:pt modelId="{20584155-415F-4151-A419-1625F20C18F0}" type="pres">
      <dgm:prSet presAssocID="{42B46DA2-E82F-4483-B922-54127CBCDD3C}" presName="spacer" presStyleCnt="0"/>
      <dgm:spPr/>
    </dgm:pt>
    <dgm:pt modelId="{FEC8DA18-7D6A-4CA7-A9E1-2D658327EA26}" type="pres">
      <dgm:prSet presAssocID="{3FE4C240-F83C-402E-A63F-CAF1757F732C}" presName="parentText" presStyleLbl="node1" presStyleIdx="4" presStyleCnt="10">
        <dgm:presLayoutVars>
          <dgm:chMax val="0"/>
          <dgm:bulletEnabled val="1"/>
        </dgm:presLayoutVars>
      </dgm:prSet>
      <dgm:spPr/>
      <dgm:t>
        <a:bodyPr/>
        <a:lstStyle/>
        <a:p>
          <a:endParaRPr lang="es-ES"/>
        </a:p>
      </dgm:t>
    </dgm:pt>
    <dgm:pt modelId="{BB6B7CC5-5C9F-4BED-A541-9994DE6BB960}" type="pres">
      <dgm:prSet presAssocID="{D234E100-2910-4611-8DEF-EBA24B3D9A70}" presName="spacer" presStyleCnt="0"/>
      <dgm:spPr/>
    </dgm:pt>
    <dgm:pt modelId="{B06D67C6-30D1-487F-B22B-B8611F00169A}" type="pres">
      <dgm:prSet presAssocID="{F0324D1D-91BE-45BC-A0DC-EA928FE246B0}" presName="parentText" presStyleLbl="node1" presStyleIdx="5" presStyleCnt="10">
        <dgm:presLayoutVars>
          <dgm:chMax val="0"/>
          <dgm:bulletEnabled val="1"/>
        </dgm:presLayoutVars>
      </dgm:prSet>
      <dgm:spPr/>
      <dgm:t>
        <a:bodyPr/>
        <a:lstStyle/>
        <a:p>
          <a:endParaRPr lang="es-ES"/>
        </a:p>
      </dgm:t>
    </dgm:pt>
    <dgm:pt modelId="{2F77622A-2380-4E6E-94F7-4A6FA10E6D1B}" type="pres">
      <dgm:prSet presAssocID="{D8E58D49-72ED-43E2-AA8F-44C003483506}" presName="spacer" presStyleCnt="0"/>
      <dgm:spPr/>
    </dgm:pt>
    <dgm:pt modelId="{8C8A82A2-2555-4E9E-A1F3-1FFEBC95BFA1}" type="pres">
      <dgm:prSet presAssocID="{3771CE63-92ED-426C-8F78-49941D527493}" presName="parentText" presStyleLbl="node1" presStyleIdx="6" presStyleCnt="10">
        <dgm:presLayoutVars>
          <dgm:chMax val="0"/>
          <dgm:bulletEnabled val="1"/>
        </dgm:presLayoutVars>
      </dgm:prSet>
      <dgm:spPr/>
      <dgm:t>
        <a:bodyPr/>
        <a:lstStyle/>
        <a:p>
          <a:endParaRPr lang="es-ES"/>
        </a:p>
      </dgm:t>
    </dgm:pt>
    <dgm:pt modelId="{1F8799C1-0E5A-429B-93B6-9DE0BCDCFAC9}" type="pres">
      <dgm:prSet presAssocID="{2098EC77-2EA7-4E34-A21D-89C9DC835550}" presName="spacer" presStyleCnt="0"/>
      <dgm:spPr/>
    </dgm:pt>
    <dgm:pt modelId="{92CDD046-600D-4E86-A332-432351F7CA6D}" type="pres">
      <dgm:prSet presAssocID="{217B3E2B-4D75-4F2D-8E97-D84CEB8ECBD2}" presName="parentText" presStyleLbl="node1" presStyleIdx="7" presStyleCnt="10">
        <dgm:presLayoutVars>
          <dgm:chMax val="0"/>
          <dgm:bulletEnabled val="1"/>
        </dgm:presLayoutVars>
      </dgm:prSet>
      <dgm:spPr/>
      <dgm:t>
        <a:bodyPr/>
        <a:lstStyle/>
        <a:p>
          <a:endParaRPr lang="es-ES"/>
        </a:p>
      </dgm:t>
    </dgm:pt>
    <dgm:pt modelId="{DABC961A-2E52-4A57-814B-37480DFBA6EE}" type="pres">
      <dgm:prSet presAssocID="{601BD03A-96B8-42A8-B37A-EFD34F22F3DA}" presName="spacer" presStyleCnt="0"/>
      <dgm:spPr/>
    </dgm:pt>
    <dgm:pt modelId="{AEEA2537-CDD3-42CB-902A-2DA1B72484D1}" type="pres">
      <dgm:prSet presAssocID="{D433ACCB-A23E-4E27-A2C5-23CA0A9731F5}" presName="parentText" presStyleLbl="node1" presStyleIdx="8" presStyleCnt="10">
        <dgm:presLayoutVars>
          <dgm:chMax val="0"/>
          <dgm:bulletEnabled val="1"/>
        </dgm:presLayoutVars>
      </dgm:prSet>
      <dgm:spPr/>
      <dgm:t>
        <a:bodyPr/>
        <a:lstStyle/>
        <a:p>
          <a:endParaRPr lang="es-ES"/>
        </a:p>
      </dgm:t>
    </dgm:pt>
    <dgm:pt modelId="{5DDC594A-52C5-4472-86EB-1E0F63BB81C5}" type="pres">
      <dgm:prSet presAssocID="{FDBC1C22-0CEC-4F55-A08F-DAFAC6C9C41D}" presName="spacer" presStyleCnt="0"/>
      <dgm:spPr/>
    </dgm:pt>
    <dgm:pt modelId="{E0CAAC7B-C0F0-4B2E-B35A-6C3D07786B0B}" type="pres">
      <dgm:prSet presAssocID="{6E4D79B2-5F66-4D21-AA68-F75E2DDA447E}" presName="parentText" presStyleLbl="node1" presStyleIdx="9" presStyleCnt="10">
        <dgm:presLayoutVars>
          <dgm:chMax val="0"/>
          <dgm:bulletEnabled val="1"/>
        </dgm:presLayoutVars>
      </dgm:prSet>
      <dgm:spPr/>
      <dgm:t>
        <a:bodyPr/>
        <a:lstStyle/>
        <a:p>
          <a:endParaRPr lang="es-ES"/>
        </a:p>
      </dgm:t>
    </dgm:pt>
  </dgm:ptLst>
  <dgm:cxnLst>
    <dgm:cxn modelId="{3538AE00-D284-4123-BD50-414EF5518A8A}" srcId="{839E5F8F-8384-416B-B48E-180827877187}" destId="{01C75F84-6C4B-42EB-9658-C5862C11C5F4}" srcOrd="0" destOrd="0" parTransId="{A9FC9FA2-2675-45BB-9EEC-940F0CF86FD1}" sibTransId="{B23AF861-FDF5-4F0A-97E1-DA1CE697FF58}"/>
    <dgm:cxn modelId="{35CF840D-0DF4-4068-A61D-2BBD4814972F}" srcId="{839E5F8F-8384-416B-B48E-180827877187}" destId="{3BAFBC9D-B4CF-4953-BEB2-A757B8F0B481}" srcOrd="2" destOrd="0" parTransId="{C8F73055-3AD9-4F0E-9BE6-D229A136EC0C}" sibTransId="{41DF26A5-6E54-49FE-8A2D-FE778B998A76}"/>
    <dgm:cxn modelId="{62C66EE0-C966-43B5-A019-8FFA5B792D1B}" type="presOf" srcId="{217B3E2B-4D75-4F2D-8E97-D84CEB8ECBD2}" destId="{92CDD046-600D-4E86-A332-432351F7CA6D}" srcOrd="0" destOrd="0" presId="urn:microsoft.com/office/officeart/2005/8/layout/vList2"/>
    <dgm:cxn modelId="{45B6EE4A-4DB0-48E2-B44E-D2BA3F497486}" type="presOf" srcId="{3D6CBFE7-E07D-46EF-B951-115BDC68D09B}" destId="{EB388E3C-B323-4C39-880F-2F54CB551980}" srcOrd="0" destOrd="0" presId="urn:microsoft.com/office/officeart/2005/8/layout/vList2"/>
    <dgm:cxn modelId="{43E4B9C9-70E1-4B7A-BAF8-867736F72324}" srcId="{839E5F8F-8384-416B-B48E-180827877187}" destId="{9256D487-DB50-42B2-9A76-A87C5E6C08F7}" srcOrd="1" destOrd="0" parTransId="{3BFC9ED0-D956-47F6-9A51-DDEFC2FABF57}" sibTransId="{EC2B4812-2647-4C0A-94F2-E347204FC7FE}"/>
    <dgm:cxn modelId="{0B277D8C-70F0-4B76-99C3-1BD07E966E15}" srcId="{839E5F8F-8384-416B-B48E-180827877187}" destId="{217B3E2B-4D75-4F2D-8E97-D84CEB8ECBD2}" srcOrd="7" destOrd="0" parTransId="{9B08A19C-C9F9-4FA7-9548-F1A5293DEFAA}" sibTransId="{601BD03A-96B8-42A8-B37A-EFD34F22F3DA}"/>
    <dgm:cxn modelId="{66D54480-160F-4311-B8F2-1CB240803AFC}" srcId="{839E5F8F-8384-416B-B48E-180827877187}" destId="{F0324D1D-91BE-45BC-A0DC-EA928FE246B0}" srcOrd="5" destOrd="0" parTransId="{DB4440B3-CD5B-4003-93CE-7F5AB3BC41CF}" sibTransId="{D8E58D49-72ED-43E2-AA8F-44C003483506}"/>
    <dgm:cxn modelId="{A2E1A100-E048-4C9B-AF30-059E627C5758}" type="presOf" srcId="{6E4D79B2-5F66-4D21-AA68-F75E2DDA447E}" destId="{E0CAAC7B-C0F0-4B2E-B35A-6C3D07786B0B}" srcOrd="0" destOrd="0" presId="urn:microsoft.com/office/officeart/2005/8/layout/vList2"/>
    <dgm:cxn modelId="{4CEF4493-F5FA-4804-A990-BBA08A5144AF}" type="presOf" srcId="{3FE4C240-F83C-402E-A63F-CAF1757F732C}" destId="{FEC8DA18-7D6A-4CA7-A9E1-2D658327EA26}" srcOrd="0" destOrd="0" presId="urn:microsoft.com/office/officeart/2005/8/layout/vList2"/>
    <dgm:cxn modelId="{D50C6F32-88DB-4AEB-8BD8-6D5B0136380C}" srcId="{839E5F8F-8384-416B-B48E-180827877187}" destId="{D433ACCB-A23E-4E27-A2C5-23CA0A9731F5}" srcOrd="8" destOrd="0" parTransId="{C9CCF766-9E50-4D04-9017-720E80D978B9}" sibTransId="{FDBC1C22-0CEC-4F55-A08F-DAFAC6C9C41D}"/>
    <dgm:cxn modelId="{BA83BDFC-F352-46C2-93D3-51D6148DF047}" type="presOf" srcId="{3771CE63-92ED-426C-8F78-49941D527493}" destId="{8C8A82A2-2555-4E9E-A1F3-1FFEBC95BFA1}" srcOrd="0" destOrd="0" presId="urn:microsoft.com/office/officeart/2005/8/layout/vList2"/>
    <dgm:cxn modelId="{612AFADC-01E6-415C-AB5F-6F1F8D17E44E}" srcId="{839E5F8F-8384-416B-B48E-180827877187}" destId="{6E4D79B2-5F66-4D21-AA68-F75E2DDA447E}" srcOrd="9" destOrd="0" parTransId="{39E7C523-3B44-448A-919B-3FFE6415F2A7}" sibTransId="{4AF646C6-53EF-4700-B9E5-FA6B6FB47A8C}"/>
    <dgm:cxn modelId="{282EFCA3-3331-432F-B73D-8DA8C106DB04}" type="presOf" srcId="{D433ACCB-A23E-4E27-A2C5-23CA0A9731F5}" destId="{AEEA2537-CDD3-42CB-902A-2DA1B72484D1}" srcOrd="0" destOrd="0" presId="urn:microsoft.com/office/officeart/2005/8/layout/vList2"/>
    <dgm:cxn modelId="{59FEC41D-2034-40E1-BC26-524D1D63C682}" type="presOf" srcId="{3BAFBC9D-B4CF-4953-BEB2-A757B8F0B481}" destId="{63836302-9FB0-4000-8C1F-838DF5328A68}" srcOrd="0" destOrd="0" presId="urn:microsoft.com/office/officeart/2005/8/layout/vList2"/>
    <dgm:cxn modelId="{702BA184-ECEE-4362-B4B5-780116C15BC6}" srcId="{839E5F8F-8384-416B-B48E-180827877187}" destId="{3D6CBFE7-E07D-46EF-B951-115BDC68D09B}" srcOrd="3" destOrd="0" parTransId="{35C5BB42-664D-497A-A5F8-2C6B9BB2ADF4}" sibTransId="{42B46DA2-E82F-4483-B922-54127CBCDD3C}"/>
    <dgm:cxn modelId="{8E3AD8AC-3E23-4FD1-B5E6-F196AF344DEC}" type="presOf" srcId="{F0324D1D-91BE-45BC-A0DC-EA928FE246B0}" destId="{B06D67C6-30D1-487F-B22B-B8611F00169A}" srcOrd="0" destOrd="0" presId="urn:microsoft.com/office/officeart/2005/8/layout/vList2"/>
    <dgm:cxn modelId="{351E182C-DF1C-4B66-8509-C1358B484969}" type="presOf" srcId="{839E5F8F-8384-416B-B48E-180827877187}" destId="{1D3CDA6D-AA65-4045-97E7-B7B56A8C9B55}" srcOrd="0" destOrd="0" presId="urn:microsoft.com/office/officeart/2005/8/layout/vList2"/>
    <dgm:cxn modelId="{751412F2-F2C0-4A93-BD48-2D5872B640FB}" srcId="{839E5F8F-8384-416B-B48E-180827877187}" destId="{3771CE63-92ED-426C-8F78-49941D527493}" srcOrd="6" destOrd="0" parTransId="{622C221C-FF53-4F7C-A621-045C44576A71}" sibTransId="{2098EC77-2EA7-4E34-A21D-89C9DC835550}"/>
    <dgm:cxn modelId="{9FAF89FE-C37D-490C-A111-95320F6BA21C}" type="presOf" srcId="{01C75F84-6C4B-42EB-9658-C5862C11C5F4}" destId="{F4D8B1FC-63CB-4AA6-AA96-B1D7CF8EAC13}" srcOrd="0" destOrd="0" presId="urn:microsoft.com/office/officeart/2005/8/layout/vList2"/>
    <dgm:cxn modelId="{5237A87E-F4F1-42B4-9E70-679F5EC043D2}" srcId="{839E5F8F-8384-416B-B48E-180827877187}" destId="{3FE4C240-F83C-402E-A63F-CAF1757F732C}" srcOrd="4" destOrd="0" parTransId="{E6226A4C-9C80-4E11-A8B7-DCB4BC2AA52E}" sibTransId="{D234E100-2910-4611-8DEF-EBA24B3D9A70}"/>
    <dgm:cxn modelId="{F4564BFD-8FE5-4480-A86B-86AD37362FEC}" type="presOf" srcId="{9256D487-DB50-42B2-9A76-A87C5E6C08F7}" destId="{261BB1E5-F181-4C10-9BD2-C33A79D4631B}" srcOrd="0" destOrd="0" presId="urn:microsoft.com/office/officeart/2005/8/layout/vList2"/>
    <dgm:cxn modelId="{B524E7AB-B9DF-4C84-8C58-120B3AA7FEEA}" type="presParOf" srcId="{1D3CDA6D-AA65-4045-97E7-B7B56A8C9B55}" destId="{F4D8B1FC-63CB-4AA6-AA96-B1D7CF8EAC13}" srcOrd="0" destOrd="0" presId="urn:microsoft.com/office/officeart/2005/8/layout/vList2"/>
    <dgm:cxn modelId="{EA85F831-1870-471E-8B45-699DF3850353}" type="presParOf" srcId="{1D3CDA6D-AA65-4045-97E7-B7B56A8C9B55}" destId="{1462D496-1C35-497A-A38E-2C79B7BDA0DA}" srcOrd="1" destOrd="0" presId="urn:microsoft.com/office/officeart/2005/8/layout/vList2"/>
    <dgm:cxn modelId="{6E69EB33-B51E-4F60-8BC4-387883EC41C0}" type="presParOf" srcId="{1D3CDA6D-AA65-4045-97E7-B7B56A8C9B55}" destId="{261BB1E5-F181-4C10-9BD2-C33A79D4631B}" srcOrd="2" destOrd="0" presId="urn:microsoft.com/office/officeart/2005/8/layout/vList2"/>
    <dgm:cxn modelId="{9C867643-1C1E-4A35-9169-2FA3BE27DC9F}" type="presParOf" srcId="{1D3CDA6D-AA65-4045-97E7-B7B56A8C9B55}" destId="{A815C106-30AB-4DD6-8E5B-82E41424218D}" srcOrd="3" destOrd="0" presId="urn:microsoft.com/office/officeart/2005/8/layout/vList2"/>
    <dgm:cxn modelId="{079322CB-E696-4695-8E3E-9C0BAB59D7C4}" type="presParOf" srcId="{1D3CDA6D-AA65-4045-97E7-B7B56A8C9B55}" destId="{63836302-9FB0-4000-8C1F-838DF5328A68}" srcOrd="4" destOrd="0" presId="urn:microsoft.com/office/officeart/2005/8/layout/vList2"/>
    <dgm:cxn modelId="{40CC987E-2FAB-45F8-A873-FFC9E65FE8B2}" type="presParOf" srcId="{1D3CDA6D-AA65-4045-97E7-B7B56A8C9B55}" destId="{ACD586DF-8A67-4462-80DF-B786A179DC1E}" srcOrd="5" destOrd="0" presId="urn:microsoft.com/office/officeart/2005/8/layout/vList2"/>
    <dgm:cxn modelId="{F667ECE7-2CE1-4526-B774-C3A5DDC60A8A}" type="presParOf" srcId="{1D3CDA6D-AA65-4045-97E7-B7B56A8C9B55}" destId="{EB388E3C-B323-4C39-880F-2F54CB551980}" srcOrd="6" destOrd="0" presId="urn:microsoft.com/office/officeart/2005/8/layout/vList2"/>
    <dgm:cxn modelId="{E00379E1-83FD-4344-A008-2B8E07BE36FC}" type="presParOf" srcId="{1D3CDA6D-AA65-4045-97E7-B7B56A8C9B55}" destId="{20584155-415F-4151-A419-1625F20C18F0}" srcOrd="7" destOrd="0" presId="urn:microsoft.com/office/officeart/2005/8/layout/vList2"/>
    <dgm:cxn modelId="{ECECD0EF-A4FD-4276-8DFD-EDCA55D046C3}" type="presParOf" srcId="{1D3CDA6D-AA65-4045-97E7-B7B56A8C9B55}" destId="{FEC8DA18-7D6A-4CA7-A9E1-2D658327EA26}" srcOrd="8" destOrd="0" presId="urn:microsoft.com/office/officeart/2005/8/layout/vList2"/>
    <dgm:cxn modelId="{2469EBF1-E23D-452A-B79C-4333F91A67F1}" type="presParOf" srcId="{1D3CDA6D-AA65-4045-97E7-B7B56A8C9B55}" destId="{BB6B7CC5-5C9F-4BED-A541-9994DE6BB960}" srcOrd="9" destOrd="0" presId="urn:microsoft.com/office/officeart/2005/8/layout/vList2"/>
    <dgm:cxn modelId="{1C970C22-738C-4D4D-976F-43343941FF60}" type="presParOf" srcId="{1D3CDA6D-AA65-4045-97E7-B7B56A8C9B55}" destId="{B06D67C6-30D1-487F-B22B-B8611F00169A}" srcOrd="10" destOrd="0" presId="urn:microsoft.com/office/officeart/2005/8/layout/vList2"/>
    <dgm:cxn modelId="{322E3988-4E19-46F5-9D35-260A96265687}" type="presParOf" srcId="{1D3CDA6D-AA65-4045-97E7-B7B56A8C9B55}" destId="{2F77622A-2380-4E6E-94F7-4A6FA10E6D1B}" srcOrd="11" destOrd="0" presId="urn:microsoft.com/office/officeart/2005/8/layout/vList2"/>
    <dgm:cxn modelId="{9D698D7C-B7A0-480B-8E1E-5D041A66D7A8}" type="presParOf" srcId="{1D3CDA6D-AA65-4045-97E7-B7B56A8C9B55}" destId="{8C8A82A2-2555-4E9E-A1F3-1FFEBC95BFA1}" srcOrd="12" destOrd="0" presId="urn:microsoft.com/office/officeart/2005/8/layout/vList2"/>
    <dgm:cxn modelId="{CC736A92-652B-4878-B3C2-BDC017C22046}" type="presParOf" srcId="{1D3CDA6D-AA65-4045-97E7-B7B56A8C9B55}" destId="{1F8799C1-0E5A-429B-93B6-9DE0BCDCFAC9}" srcOrd="13" destOrd="0" presId="urn:microsoft.com/office/officeart/2005/8/layout/vList2"/>
    <dgm:cxn modelId="{BD24CD22-075E-40C6-BDF4-0B0279694CC9}" type="presParOf" srcId="{1D3CDA6D-AA65-4045-97E7-B7B56A8C9B55}" destId="{92CDD046-600D-4E86-A332-432351F7CA6D}" srcOrd="14" destOrd="0" presId="urn:microsoft.com/office/officeart/2005/8/layout/vList2"/>
    <dgm:cxn modelId="{2D586407-22E7-4994-9A5D-22D0D88F145B}" type="presParOf" srcId="{1D3CDA6D-AA65-4045-97E7-B7B56A8C9B55}" destId="{DABC961A-2E52-4A57-814B-37480DFBA6EE}" srcOrd="15" destOrd="0" presId="urn:microsoft.com/office/officeart/2005/8/layout/vList2"/>
    <dgm:cxn modelId="{6235AFED-701F-49D9-9F6A-51065EF5B3E1}" type="presParOf" srcId="{1D3CDA6D-AA65-4045-97E7-B7B56A8C9B55}" destId="{AEEA2537-CDD3-42CB-902A-2DA1B72484D1}" srcOrd="16" destOrd="0" presId="urn:microsoft.com/office/officeart/2005/8/layout/vList2"/>
    <dgm:cxn modelId="{A9D198A0-259E-4686-A6E3-BDBE27985980}" type="presParOf" srcId="{1D3CDA6D-AA65-4045-97E7-B7B56A8C9B55}" destId="{5DDC594A-52C5-4472-86EB-1E0F63BB81C5}" srcOrd="17" destOrd="0" presId="urn:microsoft.com/office/officeart/2005/8/layout/vList2"/>
    <dgm:cxn modelId="{94BA6964-3851-4E85-B43C-A67C43C9A6C5}" type="presParOf" srcId="{1D3CDA6D-AA65-4045-97E7-B7B56A8C9B55}" destId="{E0CAAC7B-C0F0-4B2E-B35A-6C3D07786B0B}"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656A1-CFAA-4F2B-A903-D002AC04823C}" type="doc">
      <dgm:prSet loTypeId="urn:microsoft.com/office/officeart/2008/layout/PictureAccentList" loCatId="list" qsTypeId="urn:microsoft.com/office/officeart/2005/8/quickstyle/simple1" qsCatId="simple" csTypeId="urn:microsoft.com/office/officeart/2005/8/colors/colorful5" csCatId="colorful" phldr="1"/>
      <dgm:spPr/>
      <dgm:t>
        <a:bodyPr/>
        <a:lstStyle/>
        <a:p>
          <a:endParaRPr lang="es-ES"/>
        </a:p>
      </dgm:t>
    </dgm:pt>
    <dgm:pt modelId="{BF696B14-2AD7-4476-AB78-9B72D47DE9C8}">
      <dgm:prSet phldrT="[Texto]"/>
      <dgm:spPr/>
      <dgm:t>
        <a:bodyPr/>
        <a:lstStyle/>
        <a:p>
          <a:r>
            <a:rPr lang="es-AR" dirty="0" smtClean="0"/>
            <a:t>Centrarse en el diseño</a:t>
          </a:r>
          <a:endParaRPr lang="es-ES" dirty="0"/>
        </a:p>
      </dgm:t>
    </dgm:pt>
    <dgm:pt modelId="{B8121062-685C-47EE-86AB-E12E35521B05}" type="parTrans" cxnId="{ACD0DBC7-1A78-45EF-B20C-1E6F33DFA139}">
      <dgm:prSet/>
      <dgm:spPr/>
      <dgm:t>
        <a:bodyPr/>
        <a:lstStyle/>
        <a:p>
          <a:endParaRPr lang="es-ES"/>
        </a:p>
      </dgm:t>
    </dgm:pt>
    <dgm:pt modelId="{EBCD01F7-A67D-48C6-AE08-F0466CA0F39F}" type="sibTrans" cxnId="{ACD0DBC7-1A78-45EF-B20C-1E6F33DFA139}">
      <dgm:prSet/>
      <dgm:spPr/>
      <dgm:t>
        <a:bodyPr/>
        <a:lstStyle/>
        <a:p>
          <a:endParaRPr lang="es-ES"/>
        </a:p>
      </dgm:t>
    </dgm:pt>
    <dgm:pt modelId="{191C99CA-CCC0-4377-8659-8743484D52D8}">
      <dgm:prSet phldrT="[Texto]"/>
      <dgm:spPr/>
      <dgm:t>
        <a:bodyPr/>
        <a:lstStyle/>
        <a:p>
          <a:r>
            <a:rPr lang="es-AR" dirty="0" smtClean="0"/>
            <a:t>Arquitectura de la información</a:t>
          </a:r>
          <a:endParaRPr lang="es-ES" dirty="0"/>
        </a:p>
      </dgm:t>
    </dgm:pt>
    <dgm:pt modelId="{FF882FDD-BD4C-49DE-A435-C31984A0E3E0}" type="parTrans" cxnId="{30536AFA-C346-41BF-A90D-C053C4AEFBFE}">
      <dgm:prSet/>
      <dgm:spPr/>
      <dgm:t>
        <a:bodyPr/>
        <a:lstStyle/>
        <a:p>
          <a:endParaRPr lang="es-ES"/>
        </a:p>
      </dgm:t>
    </dgm:pt>
    <dgm:pt modelId="{B24BE812-C53A-47C7-ACC3-3BE15D11FB63}" type="sibTrans" cxnId="{30536AFA-C346-41BF-A90D-C053C4AEFBFE}">
      <dgm:prSet/>
      <dgm:spPr/>
      <dgm:t>
        <a:bodyPr/>
        <a:lstStyle/>
        <a:p>
          <a:endParaRPr lang="es-ES"/>
        </a:p>
      </dgm:t>
    </dgm:pt>
    <dgm:pt modelId="{6D2CBF3D-FD60-4D47-85E3-5FE71C3B7143}">
      <dgm:prSet phldrT="[Texto]"/>
      <dgm:spPr/>
      <dgm:t>
        <a:bodyPr/>
        <a:lstStyle/>
        <a:p>
          <a:r>
            <a:rPr lang="es-AR" dirty="0" smtClean="0"/>
            <a:t>Navegación</a:t>
          </a:r>
        </a:p>
      </dgm:t>
    </dgm:pt>
    <dgm:pt modelId="{036E1E00-B221-487F-9E67-029CD29D2445}" type="parTrans" cxnId="{F41CE03F-F2E0-4BE4-A442-135FD19256F1}">
      <dgm:prSet/>
      <dgm:spPr/>
      <dgm:t>
        <a:bodyPr/>
        <a:lstStyle/>
        <a:p>
          <a:endParaRPr lang="es-ES"/>
        </a:p>
      </dgm:t>
    </dgm:pt>
    <dgm:pt modelId="{B9278DC2-60D5-4B33-BB57-0BC737826E25}" type="sibTrans" cxnId="{F41CE03F-F2E0-4BE4-A442-135FD19256F1}">
      <dgm:prSet/>
      <dgm:spPr/>
      <dgm:t>
        <a:bodyPr/>
        <a:lstStyle/>
        <a:p>
          <a:endParaRPr lang="es-ES"/>
        </a:p>
      </dgm:t>
    </dgm:pt>
    <dgm:pt modelId="{779724C7-64F3-469A-BEE8-7116689D8E18}">
      <dgm:prSet phldrT="[Texto]"/>
      <dgm:spPr/>
      <dgm:t>
        <a:bodyPr/>
        <a:lstStyle/>
        <a:p>
          <a:r>
            <a:rPr lang="es-AR" dirty="0" smtClean="0"/>
            <a:t>Presentación</a:t>
          </a:r>
        </a:p>
      </dgm:t>
    </dgm:pt>
    <dgm:pt modelId="{35D9F48D-9063-4F10-A221-3C9296BB8E3F}" type="parTrans" cxnId="{6BC765F5-5213-4E9B-A2E6-D08DFC7C4396}">
      <dgm:prSet/>
      <dgm:spPr/>
      <dgm:t>
        <a:bodyPr/>
        <a:lstStyle/>
        <a:p>
          <a:endParaRPr lang="es-ES"/>
        </a:p>
      </dgm:t>
    </dgm:pt>
    <dgm:pt modelId="{58A704D6-890B-40EA-A363-12184D57292D}" type="sibTrans" cxnId="{6BC765F5-5213-4E9B-A2E6-D08DFC7C4396}">
      <dgm:prSet/>
      <dgm:spPr/>
      <dgm:t>
        <a:bodyPr/>
        <a:lstStyle/>
        <a:p>
          <a:endParaRPr lang="es-ES"/>
        </a:p>
      </dgm:t>
    </dgm:pt>
    <dgm:pt modelId="{3A2F6133-B1DB-4BE3-BE3B-A46D6FF3CDAB}">
      <dgm:prSet phldrT="[Texto]"/>
      <dgm:spPr/>
      <dgm:t>
        <a:bodyPr/>
        <a:lstStyle/>
        <a:p>
          <a:r>
            <a:rPr lang="es-AR" dirty="0" smtClean="0"/>
            <a:t>Funcionales</a:t>
          </a:r>
        </a:p>
      </dgm:t>
    </dgm:pt>
    <dgm:pt modelId="{7B4B357A-8DFB-4936-8415-C408DA1D0824}" type="parTrans" cxnId="{5CD6C14B-C1FF-4651-AE33-C650553B743C}">
      <dgm:prSet/>
      <dgm:spPr/>
      <dgm:t>
        <a:bodyPr/>
        <a:lstStyle/>
        <a:p>
          <a:endParaRPr lang="es-ES"/>
        </a:p>
      </dgm:t>
    </dgm:pt>
    <dgm:pt modelId="{8117F6EE-87A1-4F2A-96F6-3D4DC8789E81}" type="sibTrans" cxnId="{5CD6C14B-C1FF-4651-AE33-C650553B743C}">
      <dgm:prSet/>
      <dgm:spPr/>
      <dgm:t>
        <a:bodyPr/>
        <a:lstStyle/>
        <a:p>
          <a:endParaRPr lang="es-ES"/>
        </a:p>
      </dgm:t>
    </dgm:pt>
    <dgm:pt modelId="{60908276-9D10-4BF6-80AC-8A90735F8ED4}" type="pres">
      <dgm:prSet presAssocID="{2EF656A1-CFAA-4F2B-A903-D002AC04823C}" presName="layout" presStyleCnt="0">
        <dgm:presLayoutVars>
          <dgm:chMax/>
          <dgm:chPref/>
          <dgm:dir/>
          <dgm:animOne val="branch"/>
          <dgm:animLvl val="lvl"/>
          <dgm:resizeHandles/>
        </dgm:presLayoutVars>
      </dgm:prSet>
      <dgm:spPr/>
      <dgm:t>
        <a:bodyPr/>
        <a:lstStyle/>
        <a:p>
          <a:endParaRPr lang="es-ES"/>
        </a:p>
      </dgm:t>
    </dgm:pt>
    <dgm:pt modelId="{28EAC7EE-DC71-4B9C-AFC1-DFE5C24B1085}" type="pres">
      <dgm:prSet presAssocID="{BF696B14-2AD7-4476-AB78-9B72D47DE9C8}" presName="root" presStyleCnt="0">
        <dgm:presLayoutVars>
          <dgm:chMax/>
          <dgm:chPref val="4"/>
        </dgm:presLayoutVars>
      </dgm:prSet>
      <dgm:spPr/>
    </dgm:pt>
    <dgm:pt modelId="{AF2B2958-5B64-475B-A739-6F52125F0BD4}" type="pres">
      <dgm:prSet presAssocID="{BF696B14-2AD7-4476-AB78-9B72D47DE9C8}" presName="rootComposite" presStyleCnt="0">
        <dgm:presLayoutVars/>
      </dgm:prSet>
      <dgm:spPr/>
    </dgm:pt>
    <dgm:pt modelId="{7AA089EC-6470-464E-9F77-EA15C7274D3F}" type="pres">
      <dgm:prSet presAssocID="{BF696B14-2AD7-4476-AB78-9B72D47DE9C8}" presName="rootText" presStyleLbl="node0" presStyleIdx="0" presStyleCnt="1">
        <dgm:presLayoutVars>
          <dgm:chMax/>
          <dgm:chPref val="4"/>
        </dgm:presLayoutVars>
      </dgm:prSet>
      <dgm:spPr/>
      <dgm:t>
        <a:bodyPr/>
        <a:lstStyle/>
        <a:p>
          <a:endParaRPr lang="es-ES"/>
        </a:p>
      </dgm:t>
    </dgm:pt>
    <dgm:pt modelId="{7A184DC9-2BBB-4E6F-A3F6-C2022339D8B6}" type="pres">
      <dgm:prSet presAssocID="{BF696B14-2AD7-4476-AB78-9B72D47DE9C8}" presName="childShape" presStyleCnt="0">
        <dgm:presLayoutVars>
          <dgm:chMax val="0"/>
          <dgm:chPref val="0"/>
        </dgm:presLayoutVars>
      </dgm:prSet>
      <dgm:spPr/>
    </dgm:pt>
    <dgm:pt modelId="{A61FC20F-47C1-4665-B4C2-D15AAAB03376}" type="pres">
      <dgm:prSet presAssocID="{191C99CA-CCC0-4377-8659-8743484D52D8}" presName="childComposite" presStyleCnt="0">
        <dgm:presLayoutVars>
          <dgm:chMax val="0"/>
          <dgm:chPref val="0"/>
        </dgm:presLayoutVars>
      </dgm:prSet>
      <dgm:spPr/>
    </dgm:pt>
    <dgm:pt modelId="{5E50C85A-3B30-49CD-BDAB-BEB7CB31863B}" type="pres">
      <dgm:prSet presAssocID="{191C99CA-CCC0-4377-8659-8743484D52D8}" presName="Image" presStyleLbl="node1" presStyleIdx="0" presStyleCnt="4"/>
      <dgm:spPr>
        <a:blipFill rotWithShape="1">
          <a:blip xmlns:r="http://schemas.openxmlformats.org/officeDocument/2006/relationships" r:embed="rId1"/>
          <a:stretch>
            <a:fillRect/>
          </a:stretch>
        </a:blipFill>
      </dgm:spPr>
      <dgm:t>
        <a:bodyPr/>
        <a:lstStyle/>
        <a:p>
          <a:endParaRPr lang="es-ES"/>
        </a:p>
      </dgm:t>
    </dgm:pt>
    <dgm:pt modelId="{E96CCF2B-55D4-48DB-AA24-D8EB27BEEE67}" type="pres">
      <dgm:prSet presAssocID="{191C99CA-CCC0-4377-8659-8743484D52D8}" presName="childText" presStyleLbl="lnNode1" presStyleIdx="0" presStyleCnt="4">
        <dgm:presLayoutVars>
          <dgm:chMax val="0"/>
          <dgm:chPref val="0"/>
          <dgm:bulletEnabled val="1"/>
        </dgm:presLayoutVars>
      </dgm:prSet>
      <dgm:spPr/>
      <dgm:t>
        <a:bodyPr/>
        <a:lstStyle/>
        <a:p>
          <a:endParaRPr lang="es-ES"/>
        </a:p>
      </dgm:t>
    </dgm:pt>
    <dgm:pt modelId="{84750317-C676-4E64-8775-1F5CAC16F225}" type="pres">
      <dgm:prSet presAssocID="{6D2CBF3D-FD60-4D47-85E3-5FE71C3B7143}" presName="childComposite" presStyleCnt="0">
        <dgm:presLayoutVars>
          <dgm:chMax val="0"/>
          <dgm:chPref val="0"/>
        </dgm:presLayoutVars>
      </dgm:prSet>
      <dgm:spPr/>
    </dgm:pt>
    <dgm:pt modelId="{4DA5A261-7FAB-4B2C-A07F-6B94BCA5CA92}" type="pres">
      <dgm:prSet presAssocID="{6D2CBF3D-FD60-4D47-85E3-5FE71C3B7143}" presName="Image" presStyleLbl="node1" presStyleIdx="1" presStyleCnt="4"/>
      <dgm:spPr>
        <a:blipFill rotWithShape="1">
          <a:blip xmlns:r="http://schemas.openxmlformats.org/officeDocument/2006/relationships" r:embed="rId2"/>
          <a:stretch>
            <a:fillRect/>
          </a:stretch>
        </a:blipFill>
      </dgm:spPr>
      <dgm:t>
        <a:bodyPr/>
        <a:lstStyle/>
        <a:p>
          <a:endParaRPr lang="es-ES"/>
        </a:p>
      </dgm:t>
    </dgm:pt>
    <dgm:pt modelId="{FC07929F-2049-4DB5-9C2C-8B68EA22D24E}" type="pres">
      <dgm:prSet presAssocID="{6D2CBF3D-FD60-4D47-85E3-5FE71C3B7143}" presName="childText" presStyleLbl="lnNode1" presStyleIdx="1" presStyleCnt="4">
        <dgm:presLayoutVars>
          <dgm:chMax val="0"/>
          <dgm:chPref val="0"/>
          <dgm:bulletEnabled val="1"/>
        </dgm:presLayoutVars>
      </dgm:prSet>
      <dgm:spPr/>
      <dgm:t>
        <a:bodyPr/>
        <a:lstStyle/>
        <a:p>
          <a:endParaRPr lang="es-ES"/>
        </a:p>
      </dgm:t>
    </dgm:pt>
    <dgm:pt modelId="{3DF12B8A-65E1-4E56-AE57-430B2060F7E8}" type="pres">
      <dgm:prSet presAssocID="{779724C7-64F3-469A-BEE8-7116689D8E18}" presName="childComposite" presStyleCnt="0">
        <dgm:presLayoutVars>
          <dgm:chMax val="0"/>
          <dgm:chPref val="0"/>
        </dgm:presLayoutVars>
      </dgm:prSet>
      <dgm:spPr/>
    </dgm:pt>
    <dgm:pt modelId="{67903D8A-3B51-42CD-953D-DEA0F6854962}" type="pres">
      <dgm:prSet presAssocID="{779724C7-64F3-469A-BEE8-7116689D8E18}" presName="Image" presStyleLbl="node1" presStyleIdx="2" presStyleCnt="4"/>
      <dgm:spPr>
        <a:blipFill rotWithShape="1">
          <a:blip xmlns:r="http://schemas.openxmlformats.org/officeDocument/2006/relationships" r:embed="rId3"/>
          <a:stretch>
            <a:fillRect/>
          </a:stretch>
        </a:blipFill>
      </dgm:spPr>
      <dgm:t>
        <a:bodyPr/>
        <a:lstStyle/>
        <a:p>
          <a:endParaRPr lang="es-ES"/>
        </a:p>
      </dgm:t>
    </dgm:pt>
    <dgm:pt modelId="{A0AB4E31-E3D0-4410-AF11-742261D916C1}" type="pres">
      <dgm:prSet presAssocID="{779724C7-64F3-469A-BEE8-7116689D8E18}" presName="childText" presStyleLbl="lnNode1" presStyleIdx="2" presStyleCnt="4">
        <dgm:presLayoutVars>
          <dgm:chMax val="0"/>
          <dgm:chPref val="0"/>
          <dgm:bulletEnabled val="1"/>
        </dgm:presLayoutVars>
      </dgm:prSet>
      <dgm:spPr/>
      <dgm:t>
        <a:bodyPr/>
        <a:lstStyle/>
        <a:p>
          <a:endParaRPr lang="es-ES"/>
        </a:p>
      </dgm:t>
    </dgm:pt>
    <dgm:pt modelId="{83FA1701-12C3-44AE-B229-E32E49ECDD9A}" type="pres">
      <dgm:prSet presAssocID="{3A2F6133-B1DB-4BE3-BE3B-A46D6FF3CDAB}" presName="childComposite" presStyleCnt="0">
        <dgm:presLayoutVars>
          <dgm:chMax val="0"/>
          <dgm:chPref val="0"/>
        </dgm:presLayoutVars>
      </dgm:prSet>
      <dgm:spPr/>
    </dgm:pt>
    <dgm:pt modelId="{4403F558-7E42-45C9-B0E1-01D48785564D}" type="pres">
      <dgm:prSet presAssocID="{3A2F6133-B1DB-4BE3-BE3B-A46D6FF3CDAB}" presName="Image" presStyleLbl="node1" presStyleIdx="3" presStyleCnt="4"/>
      <dgm:spPr>
        <a:blipFill rotWithShape="1">
          <a:blip xmlns:r="http://schemas.openxmlformats.org/officeDocument/2006/relationships" r:embed="rId4"/>
          <a:stretch>
            <a:fillRect/>
          </a:stretch>
        </a:blipFill>
      </dgm:spPr>
      <dgm:t>
        <a:bodyPr/>
        <a:lstStyle/>
        <a:p>
          <a:endParaRPr lang="es-ES"/>
        </a:p>
      </dgm:t>
    </dgm:pt>
    <dgm:pt modelId="{007F747F-B972-4A1E-99F1-1B29CB0BEBF8}" type="pres">
      <dgm:prSet presAssocID="{3A2F6133-B1DB-4BE3-BE3B-A46D6FF3CDAB}" presName="childText" presStyleLbl="lnNode1" presStyleIdx="3" presStyleCnt="4">
        <dgm:presLayoutVars>
          <dgm:chMax val="0"/>
          <dgm:chPref val="0"/>
          <dgm:bulletEnabled val="1"/>
        </dgm:presLayoutVars>
      </dgm:prSet>
      <dgm:spPr/>
      <dgm:t>
        <a:bodyPr/>
        <a:lstStyle/>
        <a:p>
          <a:endParaRPr lang="es-ES"/>
        </a:p>
      </dgm:t>
    </dgm:pt>
  </dgm:ptLst>
  <dgm:cxnLst>
    <dgm:cxn modelId="{DB19D643-5246-47DC-B1B7-48DBF3EB946B}" type="presOf" srcId="{779724C7-64F3-469A-BEE8-7116689D8E18}" destId="{A0AB4E31-E3D0-4410-AF11-742261D916C1}" srcOrd="0" destOrd="0" presId="urn:microsoft.com/office/officeart/2008/layout/PictureAccentList"/>
    <dgm:cxn modelId="{A328EA75-42E7-42F3-92FA-9F0103ACA577}" type="presOf" srcId="{BF696B14-2AD7-4476-AB78-9B72D47DE9C8}" destId="{7AA089EC-6470-464E-9F77-EA15C7274D3F}" srcOrd="0" destOrd="0" presId="urn:microsoft.com/office/officeart/2008/layout/PictureAccentList"/>
    <dgm:cxn modelId="{04ED4A67-98B9-4573-933E-B7B86E779239}" type="presOf" srcId="{2EF656A1-CFAA-4F2B-A903-D002AC04823C}" destId="{60908276-9D10-4BF6-80AC-8A90735F8ED4}" srcOrd="0" destOrd="0" presId="urn:microsoft.com/office/officeart/2008/layout/PictureAccentList"/>
    <dgm:cxn modelId="{F41CE03F-F2E0-4BE4-A442-135FD19256F1}" srcId="{BF696B14-2AD7-4476-AB78-9B72D47DE9C8}" destId="{6D2CBF3D-FD60-4D47-85E3-5FE71C3B7143}" srcOrd="1" destOrd="0" parTransId="{036E1E00-B221-487F-9E67-029CD29D2445}" sibTransId="{B9278DC2-60D5-4B33-BB57-0BC737826E25}"/>
    <dgm:cxn modelId="{5CD6C14B-C1FF-4651-AE33-C650553B743C}" srcId="{BF696B14-2AD7-4476-AB78-9B72D47DE9C8}" destId="{3A2F6133-B1DB-4BE3-BE3B-A46D6FF3CDAB}" srcOrd="3" destOrd="0" parTransId="{7B4B357A-8DFB-4936-8415-C408DA1D0824}" sibTransId="{8117F6EE-87A1-4F2A-96F6-3D4DC8789E81}"/>
    <dgm:cxn modelId="{6BC765F5-5213-4E9B-A2E6-D08DFC7C4396}" srcId="{BF696B14-2AD7-4476-AB78-9B72D47DE9C8}" destId="{779724C7-64F3-469A-BEE8-7116689D8E18}" srcOrd="2" destOrd="0" parTransId="{35D9F48D-9063-4F10-A221-3C9296BB8E3F}" sibTransId="{58A704D6-890B-40EA-A363-12184D57292D}"/>
    <dgm:cxn modelId="{30536AFA-C346-41BF-A90D-C053C4AEFBFE}" srcId="{BF696B14-2AD7-4476-AB78-9B72D47DE9C8}" destId="{191C99CA-CCC0-4377-8659-8743484D52D8}" srcOrd="0" destOrd="0" parTransId="{FF882FDD-BD4C-49DE-A435-C31984A0E3E0}" sibTransId="{B24BE812-C53A-47C7-ACC3-3BE15D11FB63}"/>
    <dgm:cxn modelId="{8691B3C1-3FC2-41E4-BA29-BFA1BB8115CD}" type="presOf" srcId="{3A2F6133-B1DB-4BE3-BE3B-A46D6FF3CDAB}" destId="{007F747F-B972-4A1E-99F1-1B29CB0BEBF8}" srcOrd="0" destOrd="0" presId="urn:microsoft.com/office/officeart/2008/layout/PictureAccentList"/>
    <dgm:cxn modelId="{ACD0DBC7-1A78-45EF-B20C-1E6F33DFA139}" srcId="{2EF656A1-CFAA-4F2B-A903-D002AC04823C}" destId="{BF696B14-2AD7-4476-AB78-9B72D47DE9C8}" srcOrd="0" destOrd="0" parTransId="{B8121062-685C-47EE-86AB-E12E35521B05}" sibTransId="{EBCD01F7-A67D-48C6-AE08-F0466CA0F39F}"/>
    <dgm:cxn modelId="{16B009A9-1E57-43CA-99C4-82536473E48D}" type="presOf" srcId="{6D2CBF3D-FD60-4D47-85E3-5FE71C3B7143}" destId="{FC07929F-2049-4DB5-9C2C-8B68EA22D24E}" srcOrd="0" destOrd="0" presId="urn:microsoft.com/office/officeart/2008/layout/PictureAccentList"/>
    <dgm:cxn modelId="{6C816419-9990-4233-B059-2B4CEAC4A76C}" type="presOf" srcId="{191C99CA-CCC0-4377-8659-8743484D52D8}" destId="{E96CCF2B-55D4-48DB-AA24-D8EB27BEEE67}" srcOrd="0" destOrd="0" presId="urn:microsoft.com/office/officeart/2008/layout/PictureAccentList"/>
    <dgm:cxn modelId="{A9408F3F-5680-403C-842A-2AF8793D1F6F}" type="presParOf" srcId="{60908276-9D10-4BF6-80AC-8A90735F8ED4}" destId="{28EAC7EE-DC71-4B9C-AFC1-DFE5C24B1085}" srcOrd="0" destOrd="0" presId="urn:microsoft.com/office/officeart/2008/layout/PictureAccentList"/>
    <dgm:cxn modelId="{9DE9B824-BE11-4861-AAE4-3E3275EE1C78}" type="presParOf" srcId="{28EAC7EE-DC71-4B9C-AFC1-DFE5C24B1085}" destId="{AF2B2958-5B64-475B-A739-6F52125F0BD4}" srcOrd="0" destOrd="0" presId="urn:microsoft.com/office/officeart/2008/layout/PictureAccentList"/>
    <dgm:cxn modelId="{6879A7CB-1AAB-4839-845C-1C39CE159E1F}" type="presParOf" srcId="{AF2B2958-5B64-475B-A739-6F52125F0BD4}" destId="{7AA089EC-6470-464E-9F77-EA15C7274D3F}" srcOrd="0" destOrd="0" presId="urn:microsoft.com/office/officeart/2008/layout/PictureAccentList"/>
    <dgm:cxn modelId="{92BBD4E5-1DE6-4177-B79F-DCE0AD5D2C2F}" type="presParOf" srcId="{28EAC7EE-DC71-4B9C-AFC1-DFE5C24B1085}" destId="{7A184DC9-2BBB-4E6F-A3F6-C2022339D8B6}" srcOrd="1" destOrd="0" presId="urn:microsoft.com/office/officeart/2008/layout/PictureAccentList"/>
    <dgm:cxn modelId="{2E84B098-D6C0-4EED-B46E-836512E785BD}" type="presParOf" srcId="{7A184DC9-2BBB-4E6F-A3F6-C2022339D8B6}" destId="{A61FC20F-47C1-4665-B4C2-D15AAAB03376}" srcOrd="0" destOrd="0" presId="urn:microsoft.com/office/officeart/2008/layout/PictureAccentList"/>
    <dgm:cxn modelId="{97BBC35B-DE85-4B35-84B4-D75E10CB02D1}" type="presParOf" srcId="{A61FC20F-47C1-4665-B4C2-D15AAAB03376}" destId="{5E50C85A-3B30-49CD-BDAB-BEB7CB31863B}" srcOrd="0" destOrd="0" presId="urn:microsoft.com/office/officeart/2008/layout/PictureAccentList"/>
    <dgm:cxn modelId="{DA78BAC2-095B-4CF5-A77E-EE3D85A6F944}" type="presParOf" srcId="{A61FC20F-47C1-4665-B4C2-D15AAAB03376}" destId="{E96CCF2B-55D4-48DB-AA24-D8EB27BEEE67}" srcOrd="1" destOrd="0" presId="urn:microsoft.com/office/officeart/2008/layout/PictureAccentList"/>
    <dgm:cxn modelId="{DC4DBA2E-6533-4891-80D1-C0EA1C5A3C3D}" type="presParOf" srcId="{7A184DC9-2BBB-4E6F-A3F6-C2022339D8B6}" destId="{84750317-C676-4E64-8775-1F5CAC16F225}" srcOrd="1" destOrd="0" presId="urn:microsoft.com/office/officeart/2008/layout/PictureAccentList"/>
    <dgm:cxn modelId="{C4E29A52-FA67-4EDA-BB51-288E30DE16BD}" type="presParOf" srcId="{84750317-C676-4E64-8775-1F5CAC16F225}" destId="{4DA5A261-7FAB-4B2C-A07F-6B94BCA5CA92}" srcOrd="0" destOrd="0" presId="urn:microsoft.com/office/officeart/2008/layout/PictureAccentList"/>
    <dgm:cxn modelId="{612284CB-535E-4FA6-A9BD-DEB35127BBB5}" type="presParOf" srcId="{84750317-C676-4E64-8775-1F5CAC16F225}" destId="{FC07929F-2049-4DB5-9C2C-8B68EA22D24E}" srcOrd="1" destOrd="0" presId="urn:microsoft.com/office/officeart/2008/layout/PictureAccentList"/>
    <dgm:cxn modelId="{6BBF67D1-8CF2-4272-B5F3-6725618E9553}" type="presParOf" srcId="{7A184DC9-2BBB-4E6F-A3F6-C2022339D8B6}" destId="{3DF12B8A-65E1-4E56-AE57-430B2060F7E8}" srcOrd="2" destOrd="0" presId="urn:microsoft.com/office/officeart/2008/layout/PictureAccentList"/>
    <dgm:cxn modelId="{31059CC7-55DF-4AB9-A4D9-690FE119CB4D}" type="presParOf" srcId="{3DF12B8A-65E1-4E56-AE57-430B2060F7E8}" destId="{67903D8A-3B51-42CD-953D-DEA0F6854962}" srcOrd="0" destOrd="0" presId="urn:microsoft.com/office/officeart/2008/layout/PictureAccentList"/>
    <dgm:cxn modelId="{20625F97-C74A-4FBC-936D-D47254A3A25C}" type="presParOf" srcId="{3DF12B8A-65E1-4E56-AE57-430B2060F7E8}" destId="{A0AB4E31-E3D0-4410-AF11-742261D916C1}" srcOrd="1" destOrd="0" presId="urn:microsoft.com/office/officeart/2008/layout/PictureAccentList"/>
    <dgm:cxn modelId="{C0352C48-665E-41D7-95D2-5E6D7A7D7D39}" type="presParOf" srcId="{7A184DC9-2BBB-4E6F-A3F6-C2022339D8B6}" destId="{83FA1701-12C3-44AE-B229-E32E49ECDD9A}" srcOrd="3" destOrd="0" presId="urn:microsoft.com/office/officeart/2008/layout/PictureAccentList"/>
    <dgm:cxn modelId="{1428337B-5BE4-4149-8D81-12A9FD2D82AB}" type="presParOf" srcId="{83FA1701-12C3-44AE-B229-E32E49ECDD9A}" destId="{4403F558-7E42-45C9-B0E1-01D48785564D}" srcOrd="0" destOrd="0" presId="urn:microsoft.com/office/officeart/2008/layout/PictureAccentList"/>
    <dgm:cxn modelId="{33151CBB-D7C8-45B1-A0F2-388A262080CA}" type="presParOf" srcId="{83FA1701-12C3-44AE-B229-E32E49ECDD9A}" destId="{007F747F-B972-4A1E-99F1-1B29CB0BEBF8}"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656A1-CFAA-4F2B-A903-D002AC04823C}" type="doc">
      <dgm:prSet loTypeId="urn:microsoft.com/office/officeart/2008/layout/PictureAccentList" loCatId="list" qsTypeId="urn:microsoft.com/office/officeart/2005/8/quickstyle/simple1" qsCatId="simple" csTypeId="urn:microsoft.com/office/officeart/2005/8/colors/colorful5" csCatId="colorful" phldr="1"/>
      <dgm:spPr/>
      <dgm:t>
        <a:bodyPr/>
        <a:lstStyle/>
        <a:p>
          <a:endParaRPr lang="es-ES"/>
        </a:p>
      </dgm:t>
    </dgm:pt>
    <dgm:pt modelId="{BF696B14-2AD7-4476-AB78-9B72D47DE9C8}">
      <dgm:prSet phldrT="[Texto]"/>
      <dgm:spPr/>
      <dgm:t>
        <a:bodyPr/>
        <a:lstStyle/>
        <a:p>
          <a:r>
            <a:rPr lang="es-AR" dirty="0" smtClean="0"/>
            <a:t>Granularidad del diseño</a:t>
          </a:r>
          <a:endParaRPr lang="es-ES" dirty="0"/>
        </a:p>
      </dgm:t>
    </dgm:pt>
    <dgm:pt modelId="{B8121062-685C-47EE-86AB-E12E35521B05}" type="parTrans" cxnId="{ACD0DBC7-1A78-45EF-B20C-1E6F33DFA139}">
      <dgm:prSet/>
      <dgm:spPr/>
      <dgm:t>
        <a:bodyPr/>
        <a:lstStyle/>
        <a:p>
          <a:endParaRPr lang="es-ES"/>
        </a:p>
      </dgm:t>
    </dgm:pt>
    <dgm:pt modelId="{EBCD01F7-A67D-48C6-AE08-F0466CA0F39F}" type="sibTrans" cxnId="{ACD0DBC7-1A78-45EF-B20C-1E6F33DFA139}">
      <dgm:prSet/>
      <dgm:spPr/>
      <dgm:t>
        <a:bodyPr/>
        <a:lstStyle/>
        <a:p>
          <a:endParaRPr lang="es-ES"/>
        </a:p>
      </dgm:t>
    </dgm:pt>
    <dgm:pt modelId="{191C99CA-CCC0-4377-8659-8743484D52D8}">
      <dgm:prSet phldrT="[Texto]"/>
      <dgm:spPr/>
      <dgm:t>
        <a:bodyPr/>
        <a:lstStyle/>
        <a:p>
          <a:r>
            <a:rPr lang="es-AR" dirty="0" smtClean="0"/>
            <a:t>Arquitectura</a:t>
          </a:r>
          <a:endParaRPr lang="es-ES" dirty="0"/>
        </a:p>
      </dgm:t>
    </dgm:pt>
    <dgm:pt modelId="{FF882FDD-BD4C-49DE-A435-C31984A0E3E0}" type="parTrans" cxnId="{30536AFA-C346-41BF-A90D-C053C4AEFBFE}">
      <dgm:prSet/>
      <dgm:spPr/>
      <dgm:t>
        <a:bodyPr/>
        <a:lstStyle/>
        <a:p>
          <a:endParaRPr lang="es-ES"/>
        </a:p>
      </dgm:t>
    </dgm:pt>
    <dgm:pt modelId="{B24BE812-C53A-47C7-ACC3-3BE15D11FB63}" type="sibTrans" cxnId="{30536AFA-C346-41BF-A90D-C053C4AEFBFE}">
      <dgm:prSet/>
      <dgm:spPr/>
      <dgm:t>
        <a:bodyPr/>
        <a:lstStyle/>
        <a:p>
          <a:endParaRPr lang="es-ES"/>
        </a:p>
      </dgm:t>
    </dgm:pt>
    <dgm:pt modelId="{6D2CBF3D-FD60-4D47-85E3-5FE71C3B7143}">
      <dgm:prSet phldrT="[Texto]"/>
      <dgm:spPr/>
      <dgm:t>
        <a:bodyPr/>
        <a:lstStyle/>
        <a:p>
          <a:r>
            <a:rPr lang="es-AR" dirty="0" smtClean="0"/>
            <a:t>Diseño</a:t>
          </a:r>
        </a:p>
      </dgm:t>
    </dgm:pt>
    <dgm:pt modelId="{036E1E00-B221-487F-9E67-029CD29D2445}" type="parTrans" cxnId="{F41CE03F-F2E0-4BE4-A442-135FD19256F1}">
      <dgm:prSet/>
      <dgm:spPr/>
      <dgm:t>
        <a:bodyPr/>
        <a:lstStyle/>
        <a:p>
          <a:endParaRPr lang="es-ES"/>
        </a:p>
      </dgm:t>
    </dgm:pt>
    <dgm:pt modelId="{B9278DC2-60D5-4B33-BB57-0BC737826E25}" type="sibTrans" cxnId="{F41CE03F-F2E0-4BE4-A442-135FD19256F1}">
      <dgm:prSet/>
      <dgm:spPr/>
      <dgm:t>
        <a:bodyPr/>
        <a:lstStyle/>
        <a:p>
          <a:endParaRPr lang="es-ES"/>
        </a:p>
      </dgm:t>
    </dgm:pt>
    <dgm:pt modelId="{779724C7-64F3-469A-BEE8-7116689D8E18}">
      <dgm:prSet phldrT="[Texto]"/>
      <dgm:spPr/>
      <dgm:t>
        <a:bodyPr/>
        <a:lstStyle/>
        <a:p>
          <a:r>
            <a:rPr lang="es-AR" dirty="0" smtClean="0"/>
            <a:t>Componentes</a:t>
          </a:r>
        </a:p>
      </dgm:t>
    </dgm:pt>
    <dgm:pt modelId="{35D9F48D-9063-4F10-A221-3C9296BB8E3F}" type="parTrans" cxnId="{6BC765F5-5213-4E9B-A2E6-D08DFC7C4396}">
      <dgm:prSet/>
      <dgm:spPr/>
      <dgm:t>
        <a:bodyPr/>
        <a:lstStyle/>
        <a:p>
          <a:endParaRPr lang="es-ES"/>
        </a:p>
      </dgm:t>
    </dgm:pt>
    <dgm:pt modelId="{58A704D6-890B-40EA-A363-12184D57292D}" type="sibTrans" cxnId="{6BC765F5-5213-4E9B-A2E6-D08DFC7C4396}">
      <dgm:prSet/>
      <dgm:spPr/>
      <dgm:t>
        <a:bodyPr/>
        <a:lstStyle/>
        <a:p>
          <a:endParaRPr lang="es-ES"/>
        </a:p>
      </dgm:t>
    </dgm:pt>
    <dgm:pt modelId="{60908276-9D10-4BF6-80AC-8A90735F8ED4}" type="pres">
      <dgm:prSet presAssocID="{2EF656A1-CFAA-4F2B-A903-D002AC04823C}" presName="layout" presStyleCnt="0">
        <dgm:presLayoutVars>
          <dgm:chMax/>
          <dgm:chPref/>
          <dgm:dir/>
          <dgm:animOne val="branch"/>
          <dgm:animLvl val="lvl"/>
          <dgm:resizeHandles/>
        </dgm:presLayoutVars>
      </dgm:prSet>
      <dgm:spPr/>
      <dgm:t>
        <a:bodyPr/>
        <a:lstStyle/>
        <a:p>
          <a:endParaRPr lang="es-ES"/>
        </a:p>
      </dgm:t>
    </dgm:pt>
    <dgm:pt modelId="{28EAC7EE-DC71-4B9C-AFC1-DFE5C24B1085}" type="pres">
      <dgm:prSet presAssocID="{BF696B14-2AD7-4476-AB78-9B72D47DE9C8}" presName="root" presStyleCnt="0">
        <dgm:presLayoutVars>
          <dgm:chMax/>
          <dgm:chPref val="4"/>
        </dgm:presLayoutVars>
      </dgm:prSet>
      <dgm:spPr/>
    </dgm:pt>
    <dgm:pt modelId="{AF2B2958-5B64-475B-A739-6F52125F0BD4}" type="pres">
      <dgm:prSet presAssocID="{BF696B14-2AD7-4476-AB78-9B72D47DE9C8}" presName="rootComposite" presStyleCnt="0">
        <dgm:presLayoutVars/>
      </dgm:prSet>
      <dgm:spPr/>
    </dgm:pt>
    <dgm:pt modelId="{7AA089EC-6470-464E-9F77-EA15C7274D3F}" type="pres">
      <dgm:prSet presAssocID="{BF696B14-2AD7-4476-AB78-9B72D47DE9C8}" presName="rootText" presStyleLbl="node0" presStyleIdx="0" presStyleCnt="1" custLinFactNeighborY="3145">
        <dgm:presLayoutVars>
          <dgm:chMax/>
          <dgm:chPref val="4"/>
        </dgm:presLayoutVars>
      </dgm:prSet>
      <dgm:spPr/>
      <dgm:t>
        <a:bodyPr/>
        <a:lstStyle/>
        <a:p>
          <a:endParaRPr lang="es-ES"/>
        </a:p>
      </dgm:t>
    </dgm:pt>
    <dgm:pt modelId="{7A184DC9-2BBB-4E6F-A3F6-C2022339D8B6}" type="pres">
      <dgm:prSet presAssocID="{BF696B14-2AD7-4476-AB78-9B72D47DE9C8}" presName="childShape" presStyleCnt="0">
        <dgm:presLayoutVars>
          <dgm:chMax val="0"/>
          <dgm:chPref val="0"/>
        </dgm:presLayoutVars>
      </dgm:prSet>
      <dgm:spPr/>
    </dgm:pt>
    <dgm:pt modelId="{A61FC20F-47C1-4665-B4C2-D15AAAB03376}" type="pres">
      <dgm:prSet presAssocID="{191C99CA-CCC0-4377-8659-8743484D52D8}" presName="childComposite" presStyleCnt="0">
        <dgm:presLayoutVars>
          <dgm:chMax val="0"/>
          <dgm:chPref val="0"/>
        </dgm:presLayoutVars>
      </dgm:prSet>
      <dgm:spPr/>
    </dgm:pt>
    <dgm:pt modelId="{5E50C85A-3B30-49CD-BDAB-BEB7CB31863B}" type="pres">
      <dgm:prSet presAssocID="{191C99CA-CCC0-4377-8659-8743484D52D8}" presName="Image" presStyleLbl="node1" presStyleIdx="0" presStyleCnt="3"/>
      <dgm:spPr>
        <a:blipFill rotWithShape="1">
          <a:blip xmlns:r="http://schemas.openxmlformats.org/officeDocument/2006/relationships" r:embed="rId1"/>
          <a:stretch>
            <a:fillRect/>
          </a:stretch>
        </a:blipFill>
      </dgm:spPr>
      <dgm:t>
        <a:bodyPr/>
        <a:lstStyle/>
        <a:p>
          <a:endParaRPr lang="es-ES"/>
        </a:p>
      </dgm:t>
    </dgm:pt>
    <dgm:pt modelId="{E96CCF2B-55D4-48DB-AA24-D8EB27BEEE67}" type="pres">
      <dgm:prSet presAssocID="{191C99CA-CCC0-4377-8659-8743484D52D8}" presName="childText" presStyleLbl="lnNode1" presStyleIdx="0" presStyleCnt="3">
        <dgm:presLayoutVars>
          <dgm:chMax val="0"/>
          <dgm:chPref val="0"/>
          <dgm:bulletEnabled val="1"/>
        </dgm:presLayoutVars>
      </dgm:prSet>
      <dgm:spPr/>
      <dgm:t>
        <a:bodyPr/>
        <a:lstStyle/>
        <a:p>
          <a:endParaRPr lang="es-ES"/>
        </a:p>
      </dgm:t>
    </dgm:pt>
    <dgm:pt modelId="{84750317-C676-4E64-8775-1F5CAC16F225}" type="pres">
      <dgm:prSet presAssocID="{6D2CBF3D-FD60-4D47-85E3-5FE71C3B7143}" presName="childComposite" presStyleCnt="0">
        <dgm:presLayoutVars>
          <dgm:chMax val="0"/>
          <dgm:chPref val="0"/>
        </dgm:presLayoutVars>
      </dgm:prSet>
      <dgm:spPr/>
    </dgm:pt>
    <dgm:pt modelId="{4DA5A261-7FAB-4B2C-A07F-6B94BCA5CA92}" type="pres">
      <dgm:prSet presAssocID="{6D2CBF3D-FD60-4D47-85E3-5FE71C3B7143}" presName="Image" presStyleLbl="node1" presStyleIdx="1" presStyleCnt="3"/>
      <dgm:spPr>
        <a:blipFill rotWithShape="1">
          <a:blip xmlns:r="http://schemas.openxmlformats.org/officeDocument/2006/relationships" r:embed="rId2"/>
          <a:stretch>
            <a:fillRect/>
          </a:stretch>
        </a:blipFill>
      </dgm:spPr>
      <dgm:t>
        <a:bodyPr/>
        <a:lstStyle/>
        <a:p>
          <a:endParaRPr lang="es-ES"/>
        </a:p>
      </dgm:t>
    </dgm:pt>
    <dgm:pt modelId="{FC07929F-2049-4DB5-9C2C-8B68EA22D24E}" type="pres">
      <dgm:prSet presAssocID="{6D2CBF3D-FD60-4D47-85E3-5FE71C3B7143}" presName="childText" presStyleLbl="lnNode1" presStyleIdx="1" presStyleCnt="3">
        <dgm:presLayoutVars>
          <dgm:chMax val="0"/>
          <dgm:chPref val="0"/>
          <dgm:bulletEnabled val="1"/>
        </dgm:presLayoutVars>
      </dgm:prSet>
      <dgm:spPr/>
      <dgm:t>
        <a:bodyPr/>
        <a:lstStyle/>
        <a:p>
          <a:endParaRPr lang="es-ES"/>
        </a:p>
      </dgm:t>
    </dgm:pt>
    <dgm:pt modelId="{3DF12B8A-65E1-4E56-AE57-430B2060F7E8}" type="pres">
      <dgm:prSet presAssocID="{779724C7-64F3-469A-BEE8-7116689D8E18}" presName="childComposite" presStyleCnt="0">
        <dgm:presLayoutVars>
          <dgm:chMax val="0"/>
          <dgm:chPref val="0"/>
        </dgm:presLayoutVars>
      </dgm:prSet>
      <dgm:spPr/>
    </dgm:pt>
    <dgm:pt modelId="{67903D8A-3B51-42CD-953D-DEA0F6854962}" type="pres">
      <dgm:prSet presAssocID="{779724C7-64F3-469A-BEE8-7116689D8E18}" presName="Image" presStyleLbl="node1" presStyleIdx="2" presStyleCnt="3"/>
      <dgm:spPr>
        <a:blipFill rotWithShape="1">
          <a:blip xmlns:r="http://schemas.openxmlformats.org/officeDocument/2006/relationships" r:embed="rId3"/>
          <a:stretch>
            <a:fillRect/>
          </a:stretch>
        </a:blipFill>
      </dgm:spPr>
      <dgm:t>
        <a:bodyPr/>
        <a:lstStyle/>
        <a:p>
          <a:endParaRPr lang="es-ES"/>
        </a:p>
      </dgm:t>
    </dgm:pt>
    <dgm:pt modelId="{A0AB4E31-E3D0-4410-AF11-742261D916C1}" type="pres">
      <dgm:prSet presAssocID="{779724C7-64F3-469A-BEE8-7116689D8E18}" presName="childText" presStyleLbl="lnNode1" presStyleIdx="2" presStyleCnt="3">
        <dgm:presLayoutVars>
          <dgm:chMax val="0"/>
          <dgm:chPref val="0"/>
          <dgm:bulletEnabled val="1"/>
        </dgm:presLayoutVars>
      </dgm:prSet>
      <dgm:spPr/>
      <dgm:t>
        <a:bodyPr/>
        <a:lstStyle/>
        <a:p>
          <a:endParaRPr lang="es-ES"/>
        </a:p>
      </dgm:t>
    </dgm:pt>
  </dgm:ptLst>
  <dgm:cxnLst>
    <dgm:cxn modelId="{3BB0B409-5281-4281-909D-4D921EDEF101}" type="presOf" srcId="{191C99CA-CCC0-4377-8659-8743484D52D8}" destId="{E96CCF2B-55D4-48DB-AA24-D8EB27BEEE67}" srcOrd="0" destOrd="0" presId="urn:microsoft.com/office/officeart/2008/layout/PictureAccentList"/>
    <dgm:cxn modelId="{30536AFA-C346-41BF-A90D-C053C4AEFBFE}" srcId="{BF696B14-2AD7-4476-AB78-9B72D47DE9C8}" destId="{191C99CA-CCC0-4377-8659-8743484D52D8}" srcOrd="0" destOrd="0" parTransId="{FF882FDD-BD4C-49DE-A435-C31984A0E3E0}" sibTransId="{B24BE812-C53A-47C7-ACC3-3BE15D11FB63}"/>
    <dgm:cxn modelId="{D54C9ADC-4F50-44B4-9443-7E7565552C76}" type="presOf" srcId="{779724C7-64F3-469A-BEE8-7116689D8E18}" destId="{A0AB4E31-E3D0-4410-AF11-742261D916C1}" srcOrd="0" destOrd="0" presId="urn:microsoft.com/office/officeart/2008/layout/PictureAccentList"/>
    <dgm:cxn modelId="{0AD7CEF1-6886-4CBE-BCA9-9FE443C148B6}" type="presOf" srcId="{2EF656A1-CFAA-4F2B-A903-D002AC04823C}" destId="{60908276-9D10-4BF6-80AC-8A90735F8ED4}" srcOrd="0" destOrd="0" presId="urn:microsoft.com/office/officeart/2008/layout/PictureAccentList"/>
    <dgm:cxn modelId="{ACD0DBC7-1A78-45EF-B20C-1E6F33DFA139}" srcId="{2EF656A1-CFAA-4F2B-A903-D002AC04823C}" destId="{BF696B14-2AD7-4476-AB78-9B72D47DE9C8}" srcOrd="0" destOrd="0" parTransId="{B8121062-685C-47EE-86AB-E12E35521B05}" sibTransId="{EBCD01F7-A67D-48C6-AE08-F0466CA0F39F}"/>
    <dgm:cxn modelId="{B9003F39-64F8-4921-AA7C-7384CD5C457C}" type="presOf" srcId="{6D2CBF3D-FD60-4D47-85E3-5FE71C3B7143}" destId="{FC07929F-2049-4DB5-9C2C-8B68EA22D24E}" srcOrd="0" destOrd="0" presId="urn:microsoft.com/office/officeart/2008/layout/PictureAccentList"/>
    <dgm:cxn modelId="{F41CE03F-F2E0-4BE4-A442-135FD19256F1}" srcId="{BF696B14-2AD7-4476-AB78-9B72D47DE9C8}" destId="{6D2CBF3D-FD60-4D47-85E3-5FE71C3B7143}" srcOrd="1" destOrd="0" parTransId="{036E1E00-B221-487F-9E67-029CD29D2445}" sibTransId="{B9278DC2-60D5-4B33-BB57-0BC737826E25}"/>
    <dgm:cxn modelId="{6BC765F5-5213-4E9B-A2E6-D08DFC7C4396}" srcId="{BF696B14-2AD7-4476-AB78-9B72D47DE9C8}" destId="{779724C7-64F3-469A-BEE8-7116689D8E18}" srcOrd="2" destOrd="0" parTransId="{35D9F48D-9063-4F10-A221-3C9296BB8E3F}" sibTransId="{58A704D6-890B-40EA-A363-12184D57292D}"/>
    <dgm:cxn modelId="{3FB26D35-9A0F-4282-9A30-CC8B1AA71C75}" type="presOf" srcId="{BF696B14-2AD7-4476-AB78-9B72D47DE9C8}" destId="{7AA089EC-6470-464E-9F77-EA15C7274D3F}" srcOrd="0" destOrd="0" presId="urn:microsoft.com/office/officeart/2008/layout/PictureAccentList"/>
    <dgm:cxn modelId="{E3977846-1402-4C1C-B042-780EFBA868F5}" type="presParOf" srcId="{60908276-9D10-4BF6-80AC-8A90735F8ED4}" destId="{28EAC7EE-DC71-4B9C-AFC1-DFE5C24B1085}" srcOrd="0" destOrd="0" presId="urn:microsoft.com/office/officeart/2008/layout/PictureAccentList"/>
    <dgm:cxn modelId="{65C04964-227C-446C-8C4B-1284E733DD82}" type="presParOf" srcId="{28EAC7EE-DC71-4B9C-AFC1-DFE5C24B1085}" destId="{AF2B2958-5B64-475B-A739-6F52125F0BD4}" srcOrd="0" destOrd="0" presId="urn:microsoft.com/office/officeart/2008/layout/PictureAccentList"/>
    <dgm:cxn modelId="{365E7E67-96BC-4C0C-B039-409FB510DC6A}" type="presParOf" srcId="{AF2B2958-5B64-475B-A739-6F52125F0BD4}" destId="{7AA089EC-6470-464E-9F77-EA15C7274D3F}" srcOrd="0" destOrd="0" presId="urn:microsoft.com/office/officeart/2008/layout/PictureAccentList"/>
    <dgm:cxn modelId="{30773D8C-5B0E-4A3C-9D11-A68CA79F9031}" type="presParOf" srcId="{28EAC7EE-DC71-4B9C-AFC1-DFE5C24B1085}" destId="{7A184DC9-2BBB-4E6F-A3F6-C2022339D8B6}" srcOrd="1" destOrd="0" presId="urn:microsoft.com/office/officeart/2008/layout/PictureAccentList"/>
    <dgm:cxn modelId="{0D5D7434-558F-42C2-AF3F-49A35603EEB5}" type="presParOf" srcId="{7A184DC9-2BBB-4E6F-A3F6-C2022339D8B6}" destId="{A61FC20F-47C1-4665-B4C2-D15AAAB03376}" srcOrd="0" destOrd="0" presId="urn:microsoft.com/office/officeart/2008/layout/PictureAccentList"/>
    <dgm:cxn modelId="{9AD8625F-3ED9-4706-A6C8-9CE24AF1A3AC}" type="presParOf" srcId="{A61FC20F-47C1-4665-B4C2-D15AAAB03376}" destId="{5E50C85A-3B30-49CD-BDAB-BEB7CB31863B}" srcOrd="0" destOrd="0" presId="urn:microsoft.com/office/officeart/2008/layout/PictureAccentList"/>
    <dgm:cxn modelId="{C8388CA8-5387-4260-AFC6-D9D1FAAF36A1}" type="presParOf" srcId="{A61FC20F-47C1-4665-B4C2-D15AAAB03376}" destId="{E96CCF2B-55D4-48DB-AA24-D8EB27BEEE67}" srcOrd="1" destOrd="0" presId="urn:microsoft.com/office/officeart/2008/layout/PictureAccentList"/>
    <dgm:cxn modelId="{9657BB9F-E045-435F-85E0-BA22171AA658}" type="presParOf" srcId="{7A184DC9-2BBB-4E6F-A3F6-C2022339D8B6}" destId="{84750317-C676-4E64-8775-1F5CAC16F225}" srcOrd="1" destOrd="0" presId="urn:microsoft.com/office/officeart/2008/layout/PictureAccentList"/>
    <dgm:cxn modelId="{FE272E65-6A4D-49B9-8F04-B5DC55F36588}" type="presParOf" srcId="{84750317-C676-4E64-8775-1F5CAC16F225}" destId="{4DA5A261-7FAB-4B2C-A07F-6B94BCA5CA92}" srcOrd="0" destOrd="0" presId="urn:microsoft.com/office/officeart/2008/layout/PictureAccentList"/>
    <dgm:cxn modelId="{26735DCF-B989-47D2-A3CA-6DB5A9B0E041}" type="presParOf" srcId="{84750317-C676-4E64-8775-1F5CAC16F225}" destId="{FC07929F-2049-4DB5-9C2C-8B68EA22D24E}" srcOrd="1" destOrd="0" presId="urn:microsoft.com/office/officeart/2008/layout/PictureAccentList"/>
    <dgm:cxn modelId="{48981CB0-F307-4AA0-ABB7-C6AD98F5E308}" type="presParOf" srcId="{7A184DC9-2BBB-4E6F-A3F6-C2022339D8B6}" destId="{3DF12B8A-65E1-4E56-AE57-430B2060F7E8}" srcOrd="2" destOrd="0" presId="urn:microsoft.com/office/officeart/2008/layout/PictureAccentList"/>
    <dgm:cxn modelId="{95D82D17-4E7C-4BC5-BE00-1A90C228E9EA}" type="presParOf" srcId="{3DF12B8A-65E1-4E56-AE57-430B2060F7E8}" destId="{67903D8A-3B51-42CD-953D-DEA0F6854962}" srcOrd="0" destOrd="0" presId="urn:microsoft.com/office/officeart/2008/layout/PictureAccentList"/>
    <dgm:cxn modelId="{FBE65929-F071-4B7D-B313-9CD59B5F260F}" type="presParOf" srcId="{3DF12B8A-65E1-4E56-AE57-430B2060F7E8}" destId="{A0AB4E31-E3D0-4410-AF11-742261D916C1}"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B4869-840D-4DEE-932A-659F780F8984}" type="doc">
      <dgm:prSet loTypeId="urn:microsoft.com/office/officeart/2008/layout/VerticalCurvedList" loCatId="list" qsTypeId="urn:microsoft.com/office/officeart/2005/8/quickstyle/simple5" qsCatId="simple" csTypeId="urn:microsoft.com/office/officeart/2005/8/colors/colorful5" csCatId="colorful" phldr="1"/>
      <dgm:spPr/>
      <dgm:t>
        <a:bodyPr/>
        <a:lstStyle/>
        <a:p>
          <a:endParaRPr lang="es-ES"/>
        </a:p>
      </dgm:t>
    </dgm:pt>
    <dgm:pt modelId="{AF09CA9B-3C22-42DA-A88D-1C00AFC43199}">
      <dgm:prSet phldrT="[Texto]"/>
      <dgm:spPr/>
      <dgm:t>
        <a:bodyPr/>
        <a:lstStyle/>
        <a:p>
          <a:r>
            <a:rPr lang="es-AR" dirty="0" smtClean="0"/>
            <a:t>Dejar el control al usuario</a:t>
          </a:r>
          <a:endParaRPr lang="es-ES" dirty="0"/>
        </a:p>
      </dgm:t>
    </dgm:pt>
    <dgm:pt modelId="{DFD35BB3-5E56-4641-94FE-ABDB91313B12}" type="parTrans" cxnId="{BC3C546E-8F23-422C-B23B-1FEA828C9F00}">
      <dgm:prSet/>
      <dgm:spPr/>
      <dgm:t>
        <a:bodyPr/>
        <a:lstStyle/>
        <a:p>
          <a:endParaRPr lang="es-ES"/>
        </a:p>
      </dgm:t>
    </dgm:pt>
    <dgm:pt modelId="{25C63CF7-1A8E-49FA-AEDD-40B48BF9CFD4}" type="sibTrans" cxnId="{BC3C546E-8F23-422C-B23B-1FEA828C9F00}">
      <dgm:prSet/>
      <dgm:spPr/>
      <dgm:t>
        <a:bodyPr/>
        <a:lstStyle/>
        <a:p>
          <a:endParaRPr lang="es-ES"/>
        </a:p>
      </dgm:t>
    </dgm:pt>
    <dgm:pt modelId="{CA128E17-3D23-4E7C-B9F6-07FEB27C2BFC}">
      <dgm:prSet phldrT="[Texto]"/>
      <dgm:spPr/>
      <dgm:t>
        <a:bodyPr/>
        <a:lstStyle/>
        <a:p>
          <a:r>
            <a:rPr lang="es-AR" dirty="0" smtClean="0"/>
            <a:t>Reducir la carga de memoria</a:t>
          </a:r>
          <a:endParaRPr lang="es-ES" dirty="0"/>
        </a:p>
      </dgm:t>
    </dgm:pt>
    <dgm:pt modelId="{E1C65267-B399-403C-8BCD-E38045BE266F}" type="parTrans" cxnId="{40123D28-22C0-4712-9F10-5B90D708AD13}">
      <dgm:prSet/>
      <dgm:spPr/>
      <dgm:t>
        <a:bodyPr/>
        <a:lstStyle/>
        <a:p>
          <a:endParaRPr lang="es-ES"/>
        </a:p>
      </dgm:t>
    </dgm:pt>
    <dgm:pt modelId="{E2923846-5988-4F11-B753-7E505DB8CA4C}" type="sibTrans" cxnId="{40123D28-22C0-4712-9F10-5B90D708AD13}">
      <dgm:prSet/>
      <dgm:spPr/>
      <dgm:t>
        <a:bodyPr/>
        <a:lstStyle/>
        <a:p>
          <a:endParaRPr lang="es-ES"/>
        </a:p>
      </dgm:t>
    </dgm:pt>
    <dgm:pt modelId="{838693FD-72C6-464C-8854-C2F5EFC1E125}">
      <dgm:prSet phldrT="[Texto]"/>
      <dgm:spPr/>
      <dgm:t>
        <a:bodyPr/>
        <a:lstStyle/>
        <a:p>
          <a:r>
            <a:rPr lang="es-AR" dirty="0" smtClean="0"/>
            <a:t>Interfaz consistente.</a:t>
          </a:r>
          <a:endParaRPr lang="es-ES" dirty="0"/>
        </a:p>
      </dgm:t>
    </dgm:pt>
    <dgm:pt modelId="{B9F579FF-D219-4764-9C6C-DEC1B6C1DE0F}" type="parTrans" cxnId="{9A19ECC7-31F8-4565-ACAC-C60415CBF20C}">
      <dgm:prSet/>
      <dgm:spPr/>
      <dgm:t>
        <a:bodyPr/>
        <a:lstStyle/>
        <a:p>
          <a:endParaRPr lang="es-ES"/>
        </a:p>
      </dgm:t>
    </dgm:pt>
    <dgm:pt modelId="{1111E893-821A-4742-BC68-A7D6DB8EF8A9}" type="sibTrans" cxnId="{9A19ECC7-31F8-4565-ACAC-C60415CBF20C}">
      <dgm:prSet/>
      <dgm:spPr/>
      <dgm:t>
        <a:bodyPr/>
        <a:lstStyle/>
        <a:p>
          <a:endParaRPr lang="es-ES"/>
        </a:p>
      </dgm:t>
    </dgm:pt>
    <dgm:pt modelId="{45C88D3B-8A56-4B14-A005-EE84D76BA119}" type="pres">
      <dgm:prSet presAssocID="{69DB4869-840D-4DEE-932A-659F780F8984}" presName="Name0" presStyleCnt="0">
        <dgm:presLayoutVars>
          <dgm:chMax val="7"/>
          <dgm:chPref val="7"/>
          <dgm:dir/>
        </dgm:presLayoutVars>
      </dgm:prSet>
      <dgm:spPr/>
      <dgm:t>
        <a:bodyPr/>
        <a:lstStyle/>
        <a:p>
          <a:endParaRPr lang="es-ES"/>
        </a:p>
      </dgm:t>
    </dgm:pt>
    <dgm:pt modelId="{53E52EA3-2A4C-40B8-9449-695681114A19}" type="pres">
      <dgm:prSet presAssocID="{69DB4869-840D-4DEE-932A-659F780F8984}" presName="Name1" presStyleCnt="0"/>
      <dgm:spPr/>
    </dgm:pt>
    <dgm:pt modelId="{07A52665-5368-44C9-BB3E-B59EB4ED1BCC}" type="pres">
      <dgm:prSet presAssocID="{69DB4869-840D-4DEE-932A-659F780F8984}" presName="cycle" presStyleCnt="0"/>
      <dgm:spPr/>
    </dgm:pt>
    <dgm:pt modelId="{322ECA2A-8D34-4591-9CCF-D40EC12DD883}" type="pres">
      <dgm:prSet presAssocID="{69DB4869-840D-4DEE-932A-659F780F8984}" presName="srcNode" presStyleLbl="node1" presStyleIdx="0" presStyleCnt="3"/>
      <dgm:spPr/>
    </dgm:pt>
    <dgm:pt modelId="{5C36AFFC-B05A-4783-9C83-105D1D722052}" type="pres">
      <dgm:prSet presAssocID="{69DB4869-840D-4DEE-932A-659F780F8984}" presName="conn" presStyleLbl="parChTrans1D2" presStyleIdx="0" presStyleCnt="1"/>
      <dgm:spPr/>
      <dgm:t>
        <a:bodyPr/>
        <a:lstStyle/>
        <a:p>
          <a:endParaRPr lang="es-ES"/>
        </a:p>
      </dgm:t>
    </dgm:pt>
    <dgm:pt modelId="{C04CA0DC-E538-422C-87C1-10CE78FA694B}" type="pres">
      <dgm:prSet presAssocID="{69DB4869-840D-4DEE-932A-659F780F8984}" presName="extraNode" presStyleLbl="node1" presStyleIdx="0" presStyleCnt="3"/>
      <dgm:spPr/>
    </dgm:pt>
    <dgm:pt modelId="{9DA48854-BA99-40B4-83DC-B09879FFB4C5}" type="pres">
      <dgm:prSet presAssocID="{69DB4869-840D-4DEE-932A-659F780F8984}" presName="dstNode" presStyleLbl="node1" presStyleIdx="0" presStyleCnt="3"/>
      <dgm:spPr/>
    </dgm:pt>
    <dgm:pt modelId="{C90349F5-38E0-4EE5-8D97-8BCA2732F618}" type="pres">
      <dgm:prSet presAssocID="{AF09CA9B-3C22-42DA-A88D-1C00AFC43199}" presName="text_1" presStyleLbl="node1" presStyleIdx="0" presStyleCnt="3">
        <dgm:presLayoutVars>
          <dgm:bulletEnabled val="1"/>
        </dgm:presLayoutVars>
      </dgm:prSet>
      <dgm:spPr/>
      <dgm:t>
        <a:bodyPr/>
        <a:lstStyle/>
        <a:p>
          <a:endParaRPr lang="es-ES"/>
        </a:p>
      </dgm:t>
    </dgm:pt>
    <dgm:pt modelId="{84D471EB-67EE-4B6F-9D55-3CD24E8D1087}" type="pres">
      <dgm:prSet presAssocID="{AF09CA9B-3C22-42DA-A88D-1C00AFC43199}" presName="accent_1" presStyleCnt="0"/>
      <dgm:spPr/>
    </dgm:pt>
    <dgm:pt modelId="{237FBAE6-AF9D-4A80-8CBF-2970C27A2B00}" type="pres">
      <dgm:prSet presAssocID="{AF09CA9B-3C22-42DA-A88D-1C00AFC43199}" presName="accentRepeatNode" presStyleLbl="solidFgAcc1" presStyleIdx="0" presStyleCnt="3"/>
      <dgm:spPr/>
    </dgm:pt>
    <dgm:pt modelId="{7EFE945D-F474-4AA6-8EF7-D7DB672928BF}" type="pres">
      <dgm:prSet presAssocID="{CA128E17-3D23-4E7C-B9F6-07FEB27C2BFC}" presName="text_2" presStyleLbl="node1" presStyleIdx="1" presStyleCnt="3">
        <dgm:presLayoutVars>
          <dgm:bulletEnabled val="1"/>
        </dgm:presLayoutVars>
      </dgm:prSet>
      <dgm:spPr/>
      <dgm:t>
        <a:bodyPr/>
        <a:lstStyle/>
        <a:p>
          <a:endParaRPr lang="es-ES"/>
        </a:p>
      </dgm:t>
    </dgm:pt>
    <dgm:pt modelId="{CC44A4F2-FB1C-48EB-B321-F43AFE5DC730}" type="pres">
      <dgm:prSet presAssocID="{CA128E17-3D23-4E7C-B9F6-07FEB27C2BFC}" presName="accent_2" presStyleCnt="0"/>
      <dgm:spPr/>
    </dgm:pt>
    <dgm:pt modelId="{06D91E72-1B75-43A3-B35B-41EE5127F321}" type="pres">
      <dgm:prSet presAssocID="{CA128E17-3D23-4E7C-B9F6-07FEB27C2BFC}" presName="accentRepeatNode" presStyleLbl="solidFgAcc1" presStyleIdx="1" presStyleCnt="3"/>
      <dgm:spPr/>
    </dgm:pt>
    <dgm:pt modelId="{48014FBF-490B-490C-92E6-CBC56060B40F}" type="pres">
      <dgm:prSet presAssocID="{838693FD-72C6-464C-8854-C2F5EFC1E125}" presName="text_3" presStyleLbl="node1" presStyleIdx="2" presStyleCnt="3">
        <dgm:presLayoutVars>
          <dgm:bulletEnabled val="1"/>
        </dgm:presLayoutVars>
      </dgm:prSet>
      <dgm:spPr/>
      <dgm:t>
        <a:bodyPr/>
        <a:lstStyle/>
        <a:p>
          <a:endParaRPr lang="es-ES"/>
        </a:p>
      </dgm:t>
    </dgm:pt>
    <dgm:pt modelId="{82E0303F-B415-4CB1-8B1D-ADDC0A9740FE}" type="pres">
      <dgm:prSet presAssocID="{838693FD-72C6-464C-8854-C2F5EFC1E125}" presName="accent_3" presStyleCnt="0"/>
      <dgm:spPr/>
    </dgm:pt>
    <dgm:pt modelId="{E389B636-AA37-4DE6-B312-3C87617D1254}" type="pres">
      <dgm:prSet presAssocID="{838693FD-72C6-464C-8854-C2F5EFC1E125}" presName="accentRepeatNode" presStyleLbl="solidFgAcc1" presStyleIdx="2" presStyleCnt="3"/>
      <dgm:spPr/>
    </dgm:pt>
  </dgm:ptLst>
  <dgm:cxnLst>
    <dgm:cxn modelId="{96CC92A1-000F-424F-BF60-C1FE19CA66F2}" type="presOf" srcId="{CA128E17-3D23-4E7C-B9F6-07FEB27C2BFC}" destId="{7EFE945D-F474-4AA6-8EF7-D7DB672928BF}" srcOrd="0" destOrd="0" presId="urn:microsoft.com/office/officeart/2008/layout/VerticalCurvedList"/>
    <dgm:cxn modelId="{BC3C546E-8F23-422C-B23B-1FEA828C9F00}" srcId="{69DB4869-840D-4DEE-932A-659F780F8984}" destId="{AF09CA9B-3C22-42DA-A88D-1C00AFC43199}" srcOrd="0" destOrd="0" parTransId="{DFD35BB3-5E56-4641-94FE-ABDB91313B12}" sibTransId="{25C63CF7-1A8E-49FA-AEDD-40B48BF9CFD4}"/>
    <dgm:cxn modelId="{9A19ECC7-31F8-4565-ACAC-C60415CBF20C}" srcId="{69DB4869-840D-4DEE-932A-659F780F8984}" destId="{838693FD-72C6-464C-8854-C2F5EFC1E125}" srcOrd="2" destOrd="0" parTransId="{B9F579FF-D219-4764-9C6C-DEC1B6C1DE0F}" sibTransId="{1111E893-821A-4742-BC68-A7D6DB8EF8A9}"/>
    <dgm:cxn modelId="{0D916939-DBD0-45F8-81EF-0493762E1800}" type="presOf" srcId="{838693FD-72C6-464C-8854-C2F5EFC1E125}" destId="{48014FBF-490B-490C-92E6-CBC56060B40F}" srcOrd="0" destOrd="0" presId="urn:microsoft.com/office/officeart/2008/layout/VerticalCurvedList"/>
    <dgm:cxn modelId="{CA34A14B-01C6-404C-AA98-14225056C35F}" type="presOf" srcId="{69DB4869-840D-4DEE-932A-659F780F8984}" destId="{45C88D3B-8A56-4B14-A005-EE84D76BA119}" srcOrd="0" destOrd="0" presId="urn:microsoft.com/office/officeart/2008/layout/VerticalCurvedList"/>
    <dgm:cxn modelId="{83544C1F-BC12-4BB3-9C9B-AC54157A8B84}" type="presOf" srcId="{AF09CA9B-3C22-42DA-A88D-1C00AFC43199}" destId="{C90349F5-38E0-4EE5-8D97-8BCA2732F618}" srcOrd="0" destOrd="0" presId="urn:microsoft.com/office/officeart/2008/layout/VerticalCurvedList"/>
    <dgm:cxn modelId="{F9421804-59E9-4A89-A749-FB4C27F9C605}" type="presOf" srcId="{25C63CF7-1A8E-49FA-AEDD-40B48BF9CFD4}" destId="{5C36AFFC-B05A-4783-9C83-105D1D722052}" srcOrd="0" destOrd="0" presId="urn:microsoft.com/office/officeart/2008/layout/VerticalCurvedList"/>
    <dgm:cxn modelId="{40123D28-22C0-4712-9F10-5B90D708AD13}" srcId="{69DB4869-840D-4DEE-932A-659F780F8984}" destId="{CA128E17-3D23-4E7C-B9F6-07FEB27C2BFC}" srcOrd="1" destOrd="0" parTransId="{E1C65267-B399-403C-8BCD-E38045BE266F}" sibTransId="{E2923846-5988-4F11-B753-7E505DB8CA4C}"/>
    <dgm:cxn modelId="{46B0454C-5547-4AB1-BC30-B371067C27DF}" type="presParOf" srcId="{45C88D3B-8A56-4B14-A005-EE84D76BA119}" destId="{53E52EA3-2A4C-40B8-9449-695681114A19}" srcOrd="0" destOrd="0" presId="urn:microsoft.com/office/officeart/2008/layout/VerticalCurvedList"/>
    <dgm:cxn modelId="{C9B800C8-BCDB-4DF0-9988-C5818C762697}" type="presParOf" srcId="{53E52EA3-2A4C-40B8-9449-695681114A19}" destId="{07A52665-5368-44C9-BB3E-B59EB4ED1BCC}" srcOrd="0" destOrd="0" presId="urn:microsoft.com/office/officeart/2008/layout/VerticalCurvedList"/>
    <dgm:cxn modelId="{41727EDF-F8F5-4430-80AA-D7AD2BA1AFE5}" type="presParOf" srcId="{07A52665-5368-44C9-BB3E-B59EB4ED1BCC}" destId="{322ECA2A-8D34-4591-9CCF-D40EC12DD883}" srcOrd="0" destOrd="0" presId="urn:microsoft.com/office/officeart/2008/layout/VerticalCurvedList"/>
    <dgm:cxn modelId="{3513C882-25A4-49AE-8738-DB076B93E9E5}" type="presParOf" srcId="{07A52665-5368-44C9-BB3E-B59EB4ED1BCC}" destId="{5C36AFFC-B05A-4783-9C83-105D1D722052}" srcOrd="1" destOrd="0" presId="urn:microsoft.com/office/officeart/2008/layout/VerticalCurvedList"/>
    <dgm:cxn modelId="{4C804DDB-12C8-429E-8BC8-CDE229872467}" type="presParOf" srcId="{07A52665-5368-44C9-BB3E-B59EB4ED1BCC}" destId="{C04CA0DC-E538-422C-87C1-10CE78FA694B}" srcOrd="2" destOrd="0" presId="urn:microsoft.com/office/officeart/2008/layout/VerticalCurvedList"/>
    <dgm:cxn modelId="{8F28BCF9-2E5A-4967-AD93-35D4C6B6100D}" type="presParOf" srcId="{07A52665-5368-44C9-BB3E-B59EB4ED1BCC}" destId="{9DA48854-BA99-40B4-83DC-B09879FFB4C5}" srcOrd="3" destOrd="0" presId="urn:microsoft.com/office/officeart/2008/layout/VerticalCurvedList"/>
    <dgm:cxn modelId="{AB7CAA10-1FC7-4890-98E4-451A1466A8F3}" type="presParOf" srcId="{53E52EA3-2A4C-40B8-9449-695681114A19}" destId="{C90349F5-38E0-4EE5-8D97-8BCA2732F618}" srcOrd="1" destOrd="0" presId="urn:microsoft.com/office/officeart/2008/layout/VerticalCurvedList"/>
    <dgm:cxn modelId="{8595F749-6C8C-4B4B-90D5-1632B2EE9514}" type="presParOf" srcId="{53E52EA3-2A4C-40B8-9449-695681114A19}" destId="{84D471EB-67EE-4B6F-9D55-3CD24E8D1087}" srcOrd="2" destOrd="0" presId="urn:microsoft.com/office/officeart/2008/layout/VerticalCurvedList"/>
    <dgm:cxn modelId="{5F3C5533-62CB-4FD1-AD92-CBE0B18A39C3}" type="presParOf" srcId="{84D471EB-67EE-4B6F-9D55-3CD24E8D1087}" destId="{237FBAE6-AF9D-4A80-8CBF-2970C27A2B00}" srcOrd="0" destOrd="0" presId="urn:microsoft.com/office/officeart/2008/layout/VerticalCurvedList"/>
    <dgm:cxn modelId="{1C789845-9FBA-42F6-809A-1D0CD165D69E}" type="presParOf" srcId="{53E52EA3-2A4C-40B8-9449-695681114A19}" destId="{7EFE945D-F474-4AA6-8EF7-D7DB672928BF}" srcOrd="3" destOrd="0" presId="urn:microsoft.com/office/officeart/2008/layout/VerticalCurvedList"/>
    <dgm:cxn modelId="{6356A301-C243-4686-86F3-E3115233DFF5}" type="presParOf" srcId="{53E52EA3-2A4C-40B8-9449-695681114A19}" destId="{CC44A4F2-FB1C-48EB-B321-F43AFE5DC730}" srcOrd="4" destOrd="0" presId="urn:microsoft.com/office/officeart/2008/layout/VerticalCurvedList"/>
    <dgm:cxn modelId="{C6070053-4F03-4F69-A9CC-DF729EADD17E}" type="presParOf" srcId="{CC44A4F2-FB1C-48EB-B321-F43AFE5DC730}" destId="{06D91E72-1B75-43A3-B35B-41EE5127F321}" srcOrd="0" destOrd="0" presId="urn:microsoft.com/office/officeart/2008/layout/VerticalCurvedList"/>
    <dgm:cxn modelId="{1892EC46-F7EB-4080-A073-EA83E28C56C6}" type="presParOf" srcId="{53E52EA3-2A4C-40B8-9449-695681114A19}" destId="{48014FBF-490B-490C-92E6-CBC56060B40F}" srcOrd="5" destOrd="0" presId="urn:microsoft.com/office/officeart/2008/layout/VerticalCurvedList"/>
    <dgm:cxn modelId="{9214C56A-BDA3-40A5-812F-11472A1E4CD7}" type="presParOf" srcId="{53E52EA3-2A4C-40B8-9449-695681114A19}" destId="{82E0303F-B415-4CB1-8B1D-ADDC0A9740FE}" srcOrd="6" destOrd="0" presId="urn:microsoft.com/office/officeart/2008/layout/VerticalCurvedList"/>
    <dgm:cxn modelId="{8C62AF66-0895-4DA5-BA62-509C5554112D}" type="presParOf" srcId="{82E0303F-B415-4CB1-8B1D-ADDC0A9740FE}" destId="{E389B636-AA37-4DE6-B312-3C87617D125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D54E0E-B58D-43A5-AA83-7446E6D3BC0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s-ES"/>
        </a:p>
      </dgm:t>
    </dgm:pt>
    <dgm:pt modelId="{3001175D-441A-459E-B31B-86F9402DD686}">
      <dgm:prSet phldrT="[Texto]"/>
      <dgm:spPr/>
      <dgm:t>
        <a:bodyPr/>
        <a:lstStyle/>
        <a:p>
          <a:r>
            <a:rPr lang="es-AR" dirty="0" smtClean="0"/>
            <a:t>Análisis y modelos del diseño de la interfaz</a:t>
          </a:r>
          <a:endParaRPr lang="es-ES" dirty="0"/>
        </a:p>
      </dgm:t>
    </dgm:pt>
    <dgm:pt modelId="{3F677B1E-42B7-4BE1-AB71-3C75CFA6A0DF}" type="parTrans" cxnId="{BA6D87ED-24B3-4FD5-B757-D3B6231D7EBD}">
      <dgm:prSet/>
      <dgm:spPr/>
      <dgm:t>
        <a:bodyPr/>
        <a:lstStyle/>
        <a:p>
          <a:endParaRPr lang="es-ES"/>
        </a:p>
      </dgm:t>
    </dgm:pt>
    <dgm:pt modelId="{E6549D0C-8937-4424-A8C4-986D64375C4B}" type="sibTrans" cxnId="{BA6D87ED-24B3-4FD5-B757-D3B6231D7EBD}">
      <dgm:prSet/>
      <dgm:spPr/>
      <dgm:t>
        <a:bodyPr/>
        <a:lstStyle/>
        <a:p>
          <a:endParaRPr lang="es-ES"/>
        </a:p>
      </dgm:t>
    </dgm:pt>
    <dgm:pt modelId="{6761E6D9-B316-4FFB-8399-54F01DECA965}">
      <dgm:prSet phldrT="[Texto]"/>
      <dgm:spPr/>
      <dgm:t>
        <a:bodyPr/>
        <a:lstStyle/>
        <a:p>
          <a:r>
            <a:rPr lang="es-AR" dirty="0" smtClean="0"/>
            <a:t>Creación de modelos</a:t>
          </a:r>
          <a:endParaRPr lang="es-ES" dirty="0"/>
        </a:p>
      </dgm:t>
    </dgm:pt>
    <dgm:pt modelId="{96F5764A-2532-4142-A1C8-5719F3E1C2C7}" type="parTrans" cxnId="{A7B2B510-7781-4932-BF4E-734D7ADE76D5}">
      <dgm:prSet/>
      <dgm:spPr/>
      <dgm:t>
        <a:bodyPr/>
        <a:lstStyle/>
        <a:p>
          <a:endParaRPr lang="es-ES"/>
        </a:p>
      </dgm:t>
    </dgm:pt>
    <dgm:pt modelId="{06726B89-33BF-47CF-9007-77D4922C2D5C}" type="sibTrans" cxnId="{A7B2B510-7781-4932-BF4E-734D7ADE76D5}">
      <dgm:prSet/>
      <dgm:spPr/>
      <dgm:t>
        <a:bodyPr/>
        <a:lstStyle/>
        <a:p>
          <a:endParaRPr lang="es-ES"/>
        </a:p>
      </dgm:t>
    </dgm:pt>
    <dgm:pt modelId="{CDAF0E9A-1E94-442E-A453-019F2C8DFC59}">
      <dgm:prSet phldrT="[Texto]"/>
      <dgm:spPr/>
      <dgm:t>
        <a:bodyPr/>
        <a:lstStyle/>
        <a:p>
          <a:r>
            <a:rPr lang="es-AR" dirty="0" smtClean="0"/>
            <a:t>Proceso</a:t>
          </a:r>
          <a:endParaRPr lang="es-ES" dirty="0"/>
        </a:p>
      </dgm:t>
    </dgm:pt>
    <dgm:pt modelId="{98427847-DA52-437B-95FE-C3DE66ECF8C3}" type="parTrans" cxnId="{84C191C3-E166-4182-83D0-6A702A9330C6}">
      <dgm:prSet/>
      <dgm:spPr/>
      <dgm:t>
        <a:bodyPr/>
        <a:lstStyle/>
        <a:p>
          <a:endParaRPr lang="es-ES"/>
        </a:p>
      </dgm:t>
    </dgm:pt>
    <dgm:pt modelId="{596270A8-8101-47FB-8FC1-A42792713018}" type="sibTrans" cxnId="{84C191C3-E166-4182-83D0-6A702A9330C6}">
      <dgm:prSet/>
      <dgm:spPr/>
      <dgm:t>
        <a:bodyPr/>
        <a:lstStyle/>
        <a:p>
          <a:endParaRPr lang="es-ES"/>
        </a:p>
      </dgm:t>
    </dgm:pt>
    <dgm:pt modelId="{FE4C7CF7-5BBB-44CE-88A5-F7697FE11728}">
      <dgm:prSet phldrT="[Texto]"/>
      <dgm:spPr/>
      <dgm:t>
        <a:bodyPr/>
        <a:lstStyle/>
        <a:p>
          <a:r>
            <a:rPr lang="es-AR" dirty="0" smtClean="0"/>
            <a:t>Iterativo</a:t>
          </a:r>
          <a:endParaRPr lang="es-ES" dirty="0"/>
        </a:p>
      </dgm:t>
    </dgm:pt>
    <dgm:pt modelId="{1607580D-FF9E-4A84-A617-F05EAE72F128}" type="parTrans" cxnId="{959E333D-8A3B-4F18-84E2-955169E5A6C9}">
      <dgm:prSet/>
      <dgm:spPr/>
      <dgm:t>
        <a:bodyPr/>
        <a:lstStyle/>
        <a:p>
          <a:endParaRPr lang="es-ES"/>
        </a:p>
      </dgm:t>
    </dgm:pt>
    <dgm:pt modelId="{50E66E5F-4BA1-4BA7-950A-2F170E891AF4}" type="sibTrans" cxnId="{959E333D-8A3B-4F18-84E2-955169E5A6C9}">
      <dgm:prSet/>
      <dgm:spPr/>
      <dgm:t>
        <a:bodyPr/>
        <a:lstStyle/>
        <a:p>
          <a:endParaRPr lang="es-ES"/>
        </a:p>
      </dgm:t>
    </dgm:pt>
    <dgm:pt modelId="{681D28AB-0D4A-4C86-A6AA-8D5A0FABBE49}" type="pres">
      <dgm:prSet presAssocID="{53D54E0E-B58D-43A5-AA83-7446E6D3BC0C}" presName="linear" presStyleCnt="0">
        <dgm:presLayoutVars>
          <dgm:animLvl val="lvl"/>
          <dgm:resizeHandles val="exact"/>
        </dgm:presLayoutVars>
      </dgm:prSet>
      <dgm:spPr/>
      <dgm:t>
        <a:bodyPr/>
        <a:lstStyle/>
        <a:p>
          <a:endParaRPr lang="es-ES"/>
        </a:p>
      </dgm:t>
    </dgm:pt>
    <dgm:pt modelId="{71F2B9AA-5FDF-4F75-BB51-139AE1E4A753}" type="pres">
      <dgm:prSet presAssocID="{3001175D-441A-459E-B31B-86F9402DD686}" presName="parentText" presStyleLbl="node1" presStyleIdx="0" presStyleCnt="2">
        <dgm:presLayoutVars>
          <dgm:chMax val="0"/>
          <dgm:bulletEnabled val="1"/>
        </dgm:presLayoutVars>
      </dgm:prSet>
      <dgm:spPr/>
      <dgm:t>
        <a:bodyPr/>
        <a:lstStyle/>
        <a:p>
          <a:endParaRPr lang="es-ES"/>
        </a:p>
      </dgm:t>
    </dgm:pt>
    <dgm:pt modelId="{5051B6F6-4A05-46E3-A9A5-BCA2367342AE}" type="pres">
      <dgm:prSet presAssocID="{3001175D-441A-459E-B31B-86F9402DD686}" presName="childText" presStyleLbl="revTx" presStyleIdx="0" presStyleCnt="2">
        <dgm:presLayoutVars>
          <dgm:bulletEnabled val="1"/>
        </dgm:presLayoutVars>
      </dgm:prSet>
      <dgm:spPr/>
      <dgm:t>
        <a:bodyPr/>
        <a:lstStyle/>
        <a:p>
          <a:endParaRPr lang="es-ES"/>
        </a:p>
      </dgm:t>
    </dgm:pt>
    <dgm:pt modelId="{5C1A1875-A998-4EC4-A6E0-69DD115E16A4}" type="pres">
      <dgm:prSet presAssocID="{CDAF0E9A-1E94-442E-A453-019F2C8DFC59}" presName="parentText" presStyleLbl="node1" presStyleIdx="1" presStyleCnt="2">
        <dgm:presLayoutVars>
          <dgm:chMax val="0"/>
          <dgm:bulletEnabled val="1"/>
        </dgm:presLayoutVars>
      </dgm:prSet>
      <dgm:spPr/>
      <dgm:t>
        <a:bodyPr/>
        <a:lstStyle/>
        <a:p>
          <a:endParaRPr lang="es-ES"/>
        </a:p>
      </dgm:t>
    </dgm:pt>
    <dgm:pt modelId="{29659C49-D37F-4165-8A85-CAF0A9234DC0}" type="pres">
      <dgm:prSet presAssocID="{CDAF0E9A-1E94-442E-A453-019F2C8DFC59}" presName="childText" presStyleLbl="revTx" presStyleIdx="1" presStyleCnt="2">
        <dgm:presLayoutVars>
          <dgm:bulletEnabled val="1"/>
        </dgm:presLayoutVars>
      </dgm:prSet>
      <dgm:spPr/>
      <dgm:t>
        <a:bodyPr/>
        <a:lstStyle/>
        <a:p>
          <a:endParaRPr lang="es-ES"/>
        </a:p>
      </dgm:t>
    </dgm:pt>
  </dgm:ptLst>
  <dgm:cxnLst>
    <dgm:cxn modelId="{783761BE-1F11-4829-B0C3-6DA8382267F9}" type="presOf" srcId="{FE4C7CF7-5BBB-44CE-88A5-F7697FE11728}" destId="{29659C49-D37F-4165-8A85-CAF0A9234DC0}" srcOrd="0" destOrd="0" presId="urn:microsoft.com/office/officeart/2005/8/layout/vList2"/>
    <dgm:cxn modelId="{BA6D87ED-24B3-4FD5-B757-D3B6231D7EBD}" srcId="{53D54E0E-B58D-43A5-AA83-7446E6D3BC0C}" destId="{3001175D-441A-459E-B31B-86F9402DD686}" srcOrd="0" destOrd="0" parTransId="{3F677B1E-42B7-4BE1-AB71-3C75CFA6A0DF}" sibTransId="{E6549D0C-8937-4424-A8C4-986D64375C4B}"/>
    <dgm:cxn modelId="{84C191C3-E166-4182-83D0-6A702A9330C6}" srcId="{53D54E0E-B58D-43A5-AA83-7446E6D3BC0C}" destId="{CDAF0E9A-1E94-442E-A453-019F2C8DFC59}" srcOrd="1" destOrd="0" parTransId="{98427847-DA52-437B-95FE-C3DE66ECF8C3}" sibTransId="{596270A8-8101-47FB-8FC1-A42792713018}"/>
    <dgm:cxn modelId="{73E373CC-8F8B-49CB-B209-4D55F784F941}" type="presOf" srcId="{53D54E0E-B58D-43A5-AA83-7446E6D3BC0C}" destId="{681D28AB-0D4A-4C86-A6AA-8D5A0FABBE49}" srcOrd="0" destOrd="0" presId="urn:microsoft.com/office/officeart/2005/8/layout/vList2"/>
    <dgm:cxn modelId="{E8E8946C-7837-4B9E-90D6-D0EA46E29316}" type="presOf" srcId="{6761E6D9-B316-4FFB-8399-54F01DECA965}" destId="{5051B6F6-4A05-46E3-A9A5-BCA2367342AE}" srcOrd="0" destOrd="0" presId="urn:microsoft.com/office/officeart/2005/8/layout/vList2"/>
    <dgm:cxn modelId="{AC9D33EB-D9C9-4F56-B72D-E0BBA471796C}" type="presOf" srcId="{CDAF0E9A-1E94-442E-A453-019F2C8DFC59}" destId="{5C1A1875-A998-4EC4-A6E0-69DD115E16A4}" srcOrd="0" destOrd="0" presId="urn:microsoft.com/office/officeart/2005/8/layout/vList2"/>
    <dgm:cxn modelId="{959E333D-8A3B-4F18-84E2-955169E5A6C9}" srcId="{CDAF0E9A-1E94-442E-A453-019F2C8DFC59}" destId="{FE4C7CF7-5BBB-44CE-88A5-F7697FE11728}" srcOrd="0" destOrd="0" parTransId="{1607580D-FF9E-4A84-A617-F05EAE72F128}" sibTransId="{50E66E5F-4BA1-4BA7-950A-2F170E891AF4}"/>
    <dgm:cxn modelId="{33C04626-2FE7-4E29-82BE-C7FD370C7910}" type="presOf" srcId="{3001175D-441A-459E-B31B-86F9402DD686}" destId="{71F2B9AA-5FDF-4F75-BB51-139AE1E4A753}" srcOrd="0" destOrd="0" presId="urn:microsoft.com/office/officeart/2005/8/layout/vList2"/>
    <dgm:cxn modelId="{A7B2B510-7781-4932-BF4E-734D7ADE76D5}" srcId="{3001175D-441A-459E-B31B-86F9402DD686}" destId="{6761E6D9-B316-4FFB-8399-54F01DECA965}" srcOrd="0" destOrd="0" parTransId="{96F5764A-2532-4142-A1C8-5719F3E1C2C7}" sibTransId="{06726B89-33BF-47CF-9007-77D4922C2D5C}"/>
    <dgm:cxn modelId="{0C83ED15-9541-40E3-A0AE-81C26980F1BC}" type="presParOf" srcId="{681D28AB-0D4A-4C86-A6AA-8D5A0FABBE49}" destId="{71F2B9AA-5FDF-4F75-BB51-139AE1E4A753}" srcOrd="0" destOrd="0" presId="urn:microsoft.com/office/officeart/2005/8/layout/vList2"/>
    <dgm:cxn modelId="{E426113B-E6FF-4C4F-A54F-3A8FA08E8C1D}" type="presParOf" srcId="{681D28AB-0D4A-4C86-A6AA-8D5A0FABBE49}" destId="{5051B6F6-4A05-46E3-A9A5-BCA2367342AE}" srcOrd="1" destOrd="0" presId="urn:microsoft.com/office/officeart/2005/8/layout/vList2"/>
    <dgm:cxn modelId="{C264BB34-743D-4C7C-830B-CB01BC62FBA4}" type="presParOf" srcId="{681D28AB-0D4A-4C86-A6AA-8D5A0FABBE49}" destId="{5C1A1875-A998-4EC4-A6E0-69DD115E16A4}" srcOrd="2" destOrd="0" presId="urn:microsoft.com/office/officeart/2005/8/layout/vList2"/>
    <dgm:cxn modelId="{79FB0C12-5642-45EC-9A0F-18B837EBCE1B}" type="presParOf" srcId="{681D28AB-0D4A-4C86-A6AA-8D5A0FABBE49}" destId="{29659C49-D37F-4165-8A85-CAF0A9234DC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00D1FD-944D-4B58-ADF9-ED59EF7217B4}" type="doc">
      <dgm:prSet loTypeId="urn:microsoft.com/office/officeart/2008/layout/RadialCluster" loCatId="cycle" qsTypeId="urn:microsoft.com/office/officeart/2005/8/quickstyle/simple1" qsCatId="simple" csTypeId="urn:microsoft.com/office/officeart/2005/8/colors/colorful5" csCatId="colorful" phldr="1"/>
      <dgm:spPr/>
      <dgm:t>
        <a:bodyPr/>
        <a:lstStyle/>
        <a:p>
          <a:endParaRPr lang="es-ES"/>
        </a:p>
      </dgm:t>
    </dgm:pt>
    <dgm:pt modelId="{969C9734-395A-4E43-A905-D1E11D1227D9}">
      <dgm:prSet phldrT="[Texto]"/>
      <dgm:spPr/>
      <dgm:t>
        <a:bodyPr/>
        <a:lstStyle/>
        <a:p>
          <a:r>
            <a:rPr lang="es-AR" dirty="0" smtClean="0"/>
            <a:t>Modelo de Diseño</a:t>
          </a:r>
          <a:endParaRPr lang="es-ES" dirty="0"/>
        </a:p>
      </dgm:t>
    </dgm:pt>
    <dgm:pt modelId="{B44DD245-E86D-49DE-A563-833E8D98D540}" type="parTrans" cxnId="{E412D374-0F8E-4C1C-B0CD-96F788E7175E}">
      <dgm:prSet/>
      <dgm:spPr/>
      <dgm:t>
        <a:bodyPr/>
        <a:lstStyle/>
        <a:p>
          <a:endParaRPr lang="es-ES"/>
        </a:p>
      </dgm:t>
    </dgm:pt>
    <dgm:pt modelId="{7F3C11E1-32DA-4D6C-8254-418C976A366D}" type="sibTrans" cxnId="{E412D374-0F8E-4C1C-B0CD-96F788E7175E}">
      <dgm:prSet/>
      <dgm:spPr/>
      <dgm:t>
        <a:bodyPr/>
        <a:lstStyle/>
        <a:p>
          <a:endParaRPr lang="es-ES"/>
        </a:p>
      </dgm:t>
    </dgm:pt>
    <dgm:pt modelId="{14A994F6-A518-4BF7-9EFA-D83B1D0B0A9B}">
      <dgm:prSet phldrT="[Texto]"/>
      <dgm:spPr/>
      <dgm:t>
        <a:bodyPr/>
        <a:lstStyle/>
        <a:p>
          <a:r>
            <a:rPr lang="es-AR" dirty="0" smtClean="0"/>
            <a:t>Modelo de Implementación</a:t>
          </a:r>
          <a:endParaRPr lang="es-ES" dirty="0"/>
        </a:p>
      </dgm:t>
    </dgm:pt>
    <dgm:pt modelId="{B47DFC77-8C2A-4417-A39C-DDCEE70EE030}" type="parTrans" cxnId="{C66DD427-259B-491E-A781-88887801AB3A}">
      <dgm:prSet/>
      <dgm:spPr/>
      <dgm:t>
        <a:bodyPr/>
        <a:lstStyle/>
        <a:p>
          <a:endParaRPr lang="es-ES"/>
        </a:p>
      </dgm:t>
    </dgm:pt>
    <dgm:pt modelId="{A3BF67EA-9F64-47EB-A0B7-8CE446B0B423}" type="sibTrans" cxnId="{C66DD427-259B-491E-A781-88887801AB3A}">
      <dgm:prSet/>
      <dgm:spPr/>
      <dgm:t>
        <a:bodyPr/>
        <a:lstStyle/>
        <a:p>
          <a:endParaRPr lang="es-ES"/>
        </a:p>
      </dgm:t>
    </dgm:pt>
    <dgm:pt modelId="{DBBD80EA-5ED9-42B7-9CEC-AF665E941342}">
      <dgm:prSet phldrT="[Texto]" custT="1"/>
      <dgm:spPr/>
      <dgm:t>
        <a:bodyPr/>
        <a:lstStyle/>
        <a:p>
          <a:r>
            <a:rPr lang="es-AR" sz="2400" dirty="0" smtClean="0"/>
            <a:t>Modelo de Usuario</a:t>
          </a:r>
          <a:endParaRPr lang="es-ES" sz="2400" dirty="0"/>
        </a:p>
      </dgm:t>
    </dgm:pt>
    <dgm:pt modelId="{712AB3F9-2F43-40D4-8B39-ECB663F78679}" type="parTrans" cxnId="{9CE3F300-C6CB-4909-AB18-7CE5F98594C4}">
      <dgm:prSet/>
      <dgm:spPr/>
      <dgm:t>
        <a:bodyPr/>
        <a:lstStyle/>
        <a:p>
          <a:endParaRPr lang="es-ES"/>
        </a:p>
      </dgm:t>
    </dgm:pt>
    <dgm:pt modelId="{129EE3FC-9918-46D3-9CDA-189105AE6F1D}" type="sibTrans" cxnId="{9CE3F300-C6CB-4909-AB18-7CE5F98594C4}">
      <dgm:prSet/>
      <dgm:spPr/>
      <dgm:t>
        <a:bodyPr/>
        <a:lstStyle/>
        <a:p>
          <a:endParaRPr lang="es-ES"/>
        </a:p>
      </dgm:t>
    </dgm:pt>
    <dgm:pt modelId="{D82B4C57-7C20-46D2-9601-533E8AAD46FC}">
      <dgm:prSet phldrT="[Texto]" custT="1"/>
      <dgm:spPr/>
      <dgm:t>
        <a:bodyPr/>
        <a:lstStyle/>
        <a:p>
          <a:r>
            <a:rPr lang="es-AR" sz="2400" dirty="0" smtClean="0"/>
            <a:t>Modelo Mental</a:t>
          </a:r>
          <a:endParaRPr lang="es-ES" sz="2400" dirty="0"/>
        </a:p>
      </dgm:t>
    </dgm:pt>
    <dgm:pt modelId="{88FB3BF3-F765-4957-AFEB-1F9A2ED55BE2}" type="parTrans" cxnId="{E2EF64F3-DEB1-40A7-A18C-F2D012D874DF}">
      <dgm:prSet/>
      <dgm:spPr/>
      <dgm:t>
        <a:bodyPr/>
        <a:lstStyle/>
        <a:p>
          <a:endParaRPr lang="es-ES"/>
        </a:p>
      </dgm:t>
    </dgm:pt>
    <dgm:pt modelId="{C07BD7E6-0C1C-4D31-910B-48CDC09A7D45}" type="sibTrans" cxnId="{E2EF64F3-DEB1-40A7-A18C-F2D012D874DF}">
      <dgm:prSet/>
      <dgm:spPr/>
      <dgm:t>
        <a:bodyPr/>
        <a:lstStyle/>
        <a:p>
          <a:endParaRPr lang="es-ES"/>
        </a:p>
      </dgm:t>
    </dgm:pt>
    <dgm:pt modelId="{CDC565D7-29CE-4B08-AE55-13D4F1609E59}" type="pres">
      <dgm:prSet presAssocID="{7500D1FD-944D-4B58-ADF9-ED59EF7217B4}" presName="Name0" presStyleCnt="0">
        <dgm:presLayoutVars>
          <dgm:chMax val="1"/>
          <dgm:chPref val="1"/>
          <dgm:dir/>
          <dgm:animOne val="branch"/>
          <dgm:animLvl val="lvl"/>
        </dgm:presLayoutVars>
      </dgm:prSet>
      <dgm:spPr/>
      <dgm:t>
        <a:bodyPr/>
        <a:lstStyle/>
        <a:p>
          <a:endParaRPr lang="es-ES"/>
        </a:p>
      </dgm:t>
    </dgm:pt>
    <dgm:pt modelId="{DE646750-F21B-4563-A739-76FFBD8C8694}" type="pres">
      <dgm:prSet presAssocID="{969C9734-395A-4E43-A905-D1E11D1227D9}" presName="textCenter" presStyleLbl="node1" presStyleIdx="0" presStyleCnt="4" custScaleX="222741" custScaleY="105049" custLinFactNeighborX="38827" custLinFactNeighborY="-30513"/>
      <dgm:spPr/>
      <dgm:t>
        <a:bodyPr/>
        <a:lstStyle/>
        <a:p>
          <a:endParaRPr lang="es-ES"/>
        </a:p>
      </dgm:t>
    </dgm:pt>
    <dgm:pt modelId="{762AF0D5-7EEC-4A41-A9BE-147D53D60506}" type="pres">
      <dgm:prSet presAssocID="{969C9734-395A-4E43-A905-D1E11D1227D9}" presName="cycle_1" presStyleCnt="0"/>
      <dgm:spPr/>
    </dgm:pt>
    <dgm:pt modelId="{396BA0C9-69C8-4C3A-BF72-E842490AE0A0}" type="pres">
      <dgm:prSet presAssocID="{14A994F6-A518-4BF7-9EFA-D83B1D0B0A9B}" presName="childCenter1" presStyleLbl="node1" presStyleIdx="1" presStyleCnt="4" custScaleX="217193" custScaleY="117716" custLinFactNeighborX="85300" custLinFactNeighborY="94158"/>
      <dgm:spPr/>
      <dgm:t>
        <a:bodyPr/>
        <a:lstStyle/>
        <a:p>
          <a:endParaRPr lang="es-ES"/>
        </a:p>
      </dgm:t>
    </dgm:pt>
    <dgm:pt modelId="{CC25EA84-3979-49DC-9EAA-23BD59F287AA}" type="pres">
      <dgm:prSet presAssocID="{B47DFC77-8C2A-4417-A39C-DDCEE70EE030}" presName="Name144" presStyleLbl="parChTrans1D2" presStyleIdx="0" presStyleCnt="2"/>
      <dgm:spPr/>
      <dgm:t>
        <a:bodyPr/>
        <a:lstStyle/>
        <a:p>
          <a:endParaRPr lang="es-ES"/>
        </a:p>
      </dgm:t>
    </dgm:pt>
    <dgm:pt modelId="{BCE63252-E8AE-4F5D-92B5-4BDC2B544FE1}" type="pres">
      <dgm:prSet presAssocID="{969C9734-395A-4E43-A905-D1E11D1227D9}" presName="cycle_2" presStyleCnt="0"/>
      <dgm:spPr/>
    </dgm:pt>
    <dgm:pt modelId="{A543C88B-5BB9-46C4-B23E-48DF0D5E8E04}" type="pres">
      <dgm:prSet presAssocID="{DBBD80EA-5ED9-42B7-9CEC-AF665E941342}" presName="childCenter2" presStyleLbl="node1" presStyleIdx="2" presStyleCnt="4" custScaleX="263050" custScaleY="151087" custLinFactX="-6179" custLinFactNeighborX="-100000" custLinFactNeighborY="22098"/>
      <dgm:spPr/>
      <dgm:t>
        <a:bodyPr/>
        <a:lstStyle/>
        <a:p>
          <a:endParaRPr lang="es-ES"/>
        </a:p>
      </dgm:t>
    </dgm:pt>
    <dgm:pt modelId="{104448CD-72F0-4339-A317-141189AEE7C0}" type="pres">
      <dgm:prSet presAssocID="{88FB3BF3-F765-4957-AFEB-1F9A2ED55BE2}" presName="Name218" presStyleLbl="parChTrans1D3" presStyleIdx="0" presStyleCnt="1"/>
      <dgm:spPr/>
      <dgm:t>
        <a:bodyPr/>
        <a:lstStyle/>
        <a:p>
          <a:endParaRPr lang="es-ES"/>
        </a:p>
      </dgm:t>
    </dgm:pt>
    <dgm:pt modelId="{62BE963E-3B3F-49D5-BC05-71AAFC29BED0}" type="pres">
      <dgm:prSet presAssocID="{D82B4C57-7C20-46D2-9601-533E8AAD46FC}" presName="text2" presStyleLbl="node1" presStyleIdx="3" presStyleCnt="4" custScaleX="259552" custScaleY="156661" custRadScaleRad="229252" custRadScaleInc="62206">
        <dgm:presLayoutVars>
          <dgm:bulletEnabled val="1"/>
        </dgm:presLayoutVars>
      </dgm:prSet>
      <dgm:spPr/>
      <dgm:t>
        <a:bodyPr/>
        <a:lstStyle/>
        <a:p>
          <a:endParaRPr lang="es-ES"/>
        </a:p>
      </dgm:t>
    </dgm:pt>
    <dgm:pt modelId="{663E6FCB-6F69-469B-BF21-DC04F8CF6153}" type="pres">
      <dgm:prSet presAssocID="{712AB3F9-2F43-40D4-8B39-ECB663F78679}" presName="Name221" presStyleLbl="parChTrans1D2" presStyleIdx="1" presStyleCnt="2"/>
      <dgm:spPr/>
      <dgm:t>
        <a:bodyPr/>
        <a:lstStyle/>
        <a:p>
          <a:endParaRPr lang="es-ES"/>
        </a:p>
      </dgm:t>
    </dgm:pt>
  </dgm:ptLst>
  <dgm:cxnLst>
    <dgm:cxn modelId="{E2EF64F3-DEB1-40A7-A18C-F2D012D874DF}" srcId="{DBBD80EA-5ED9-42B7-9CEC-AF665E941342}" destId="{D82B4C57-7C20-46D2-9601-533E8AAD46FC}" srcOrd="0" destOrd="0" parTransId="{88FB3BF3-F765-4957-AFEB-1F9A2ED55BE2}" sibTransId="{C07BD7E6-0C1C-4D31-910B-48CDC09A7D45}"/>
    <dgm:cxn modelId="{CC6DC750-6EDC-4AF4-9C62-64D363B05B07}" type="presOf" srcId="{DBBD80EA-5ED9-42B7-9CEC-AF665E941342}" destId="{A543C88B-5BB9-46C4-B23E-48DF0D5E8E04}" srcOrd="0" destOrd="0" presId="urn:microsoft.com/office/officeart/2008/layout/RadialCluster"/>
    <dgm:cxn modelId="{C66DD427-259B-491E-A781-88887801AB3A}" srcId="{969C9734-395A-4E43-A905-D1E11D1227D9}" destId="{14A994F6-A518-4BF7-9EFA-D83B1D0B0A9B}" srcOrd="0" destOrd="0" parTransId="{B47DFC77-8C2A-4417-A39C-DDCEE70EE030}" sibTransId="{A3BF67EA-9F64-47EB-A0B7-8CE446B0B423}"/>
    <dgm:cxn modelId="{C57013D1-037F-459A-B819-E793AD0B8CCA}" type="presOf" srcId="{14A994F6-A518-4BF7-9EFA-D83B1D0B0A9B}" destId="{396BA0C9-69C8-4C3A-BF72-E842490AE0A0}" srcOrd="0" destOrd="0" presId="urn:microsoft.com/office/officeart/2008/layout/RadialCluster"/>
    <dgm:cxn modelId="{9CE3F300-C6CB-4909-AB18-7CE5F98594C4}" srcId="{969C9734-395A-4E43-A905-D1E11D1227D9}" destId="{DBBD80EA-5ED9-42B7-9CEC-AF665E941342}" srcOrd="1" destOrd="0" parTransId="{712AB3F9-2F43-40D4-8B39-ECB663F78679}" sibTransId="{129EE3FC-9918-46D3-9CDA-189105AE6F1D}"/>
    <dgm:cxn modelId="{E412D374-0F8E-4C1C-B0CD-96F788E7175E}" srcId="{7500D1FD-944D-4B58-ADF9-ED59EF7217B4}" destId="{969C9734-395A-4E43-A905-D1E11D1227D9}" srcOrd="0" destOrd="0" parTransId="{B44DD245-E86D-49DE-A563-833E8D98D540}" sibTransId="{7F3C11E1-32DA-4D6C-8254-418C976A366D}"/>
    <dgm:cxn modelId="{80BAC671-2AC6-4D67-BE0B-30CEE1845B0B}" type="presOf" srcId="{D82B4C57-7C20-46D2-9601-533E8AAD46FC}" destId="{62BE963E-3B3F-49D5-BC05-71AAFC29BED0}" srcOrd="0" destOrd="0" presId="urn:microsoft.com/office/officeart/2008/layout/RadialCluster"/>
    <dgm:cxn modelId="{29EEC4FD-2480-4DC5-80BE-B3D0AB025538}" type="presOf" srcId="{712AB3F9-2F43-40D4-8B39-ECB663F78679}" destId="{663E6FCB-6F69-469B-BF21-DC04F8CF6153}" srcOrd="0" destOrd="0" presId="urn:microsoft.com/office/officeart/2008/layout/RadialCluster"/>
    <dgm:cxn modelId="{C500E215-4378-47AD-8136-1AC4C1C1DC60}" type="presOf" srcId="{B47DFC77-8C2A-4417-A39C-DDCEE70EE030}" destId="{CC25EA84-3979-49DC-9EAA-23BD59F287AA}" srcOrd="0" destOrd="0" presId="urn:microsoft.com/office/officeart/2008/layout/RadialCluster"/>
    <dgm:cxn modelId="{36987B6A-8070-4834-924E-4F6F564180C2}" type="presOf" srcId="{88FB3BF3-F765-4957-AFEB-1F9A2ED55BE2}" destId="{104448CD-72F0-4339-A317-141189AEE7C0}" srcOrd="0" destOrd="0" presId="urn:microsoft.com/office/officeart/2008/layout/RadialCluster"/>
    <dgm:cxn modelId="{C87F12F6-7EDB-4666-BEEA-D436AD27EB71}" type="presOf" srcId="{7500D1FD-944D-4B58-ADF9-ED59EF7217B4}" destId="{CDC565D7-29CE-4B08-AE55-13D4F1609E59}" srcOrd="0" destOrd="0" presId="urn:microsoft.com/office/officeart/2008/layout/RadialCluster"/>
    <dgm:cxn modelId="{5F9A4CDE-0DBC-4485-9815-1D9E8E6D486C}" type="presOf" srcId="{969C9734-395A-4E43-A905-D1E11D1227D9}" destId="{DE646750-F21B-4563-A739-76FFBD8C8694}" srcOrd="0" destOrd="0" presId="urn:microsoft.com/office/officeart/2008/layout/RadialCluster"/>
    <dgm:cxn modelId="{98B7F616-7415-4A31-9EC4-F62E9389F629}" type="presParOf" srcId="{CDC565D7-29CE-4B08-AE55-13D4F1609E59}" destId="{DE646750-F21B-4563-A739-76FFBD8C8694}" srcOrd="0" destOrd="0" presId="urn:microsoft.com/office/officeart/2008/layout/RadialCluster"/>
    <dgm:cxn modelId="{DA033C02-D69E-48BE-ACC0-80109023A2AE}" type="presParOf" srcId="{CDC565D7-29CE-4B08-AE55-13D4F1609E59}" destId="{762AF0D5-7EEC-4A41-A9BE-147D53D60506}" srcOrd="1" destOrd="0" presId="urn:microsoft.com/office/officeart/2008/layout/RadialCluster"/>
    <dgm:cxn modelId="{9383CEDD-8818-4581-83BE-5A7E445FF9D7}" type="presParOf" srcId="{762AF0D5-7EEC-4A41-A9BE-147D53D60506}" destId="{396BA0C9-69C8-4C3A-BF72-E842490AE0A0}" srcOrd="0" destOrd="0" presId="urn:microsoft.com/office/officeart/2008/layout/RadialCluster"/>
    <dgm:cxn modelId="{FEDA64D9-70FC-4815-A2AE-6E3666B256E7}" type="presParOf" srcId="{CDC565D7-29CE-4B08-AE55-13D4F1609E59}" destId="{CC25EA84-3979-49DC-9EAA-23BD59F287AA}" srcOrd="2" destOrd="0" presId="urn:microsoft.com/office/officeart/2008/layout/RadialCluster"/>
    <dgm:cxn modelId="{00071B1B-C1ED-4D55-8B1C-4DE47A4A2AEE}" type="presParOf" srcId="{CDC565D7-29CE-4B08-AE55-13D4F1609E59}" destId="{BCE63252-E8AE-4F5D-92B5-4BDC2B544FE1}" srcOrd="3" destOrd="0" presId="urn:microsoft.com/office/officeart/2008/layout/RadialCluster"/>
    <dgm:cxn modelId="{59F3FB1A-D64A-48A5-AEB2-97FD4294AD22}" type="presParOf" srcId="{BCE63252-E8AE-4F5D-92B5-4BDC2B544FE1}" destId="{A543C88B-5BB9-46C4-B23E-48DF0D5E8E04}" srcOrd="0" destOrd="0" presId="urn:microsoft.com/office/officeart/2008/layout/RadialCluster"/>
    <dgm:cxn modelId="{6984373B-4556-46B1-854A-801120424747}" type="presParOf" srcId="{BCE63252-E8AE-4F5D-92B5-4BDC2B544FE1}" destId="{104448CD-72F0-4339-A317-141189AEE7C0}" srcOrd="1" destOrd="0" presId="urn:microsoft.com/office/officeart/2008/layout/RadialCluster"/>
    <dgm:cxn modelId="{D9545290-1033-43FE-83E0-B987A2E648BE}" type="presParOf" srcId="{BCE63252-E8AE-4F5D-92B5-4BDC2B544FE1}" destId="{62BE963E-3B3F-49D5-BC05-71AAFC29BED0}" srcOrd="2" destOrd="0" presId="urn:microsoft.com/office/officeart/2008/layout/RadialCluster"/>
    <dgm:cxn modelId="{C95AE105-6AC2-40C0-825D-B145F6871222}" type="presParOf" srcId="{CDC565D7-29CE-4B08-AE55-13D4F1609E59}" destId="{663E6FCB-6F69-469B-BF21-DC04F8CF6153}"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64B3A9-6EA8-4668-91E7-832F5C6C57B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ES"/>
        </a:p>
      </dgm:t>
    </dgm:pt>
    <dgm:pt modelId="{94DE70B0-1A8E-4EB7-9CE9-AB6782FD068F}">
      <dgm:prSet phldrT="[Texto]"/>
      <dgm:spPr/>
      <dgm:t>
        <a:bodyPr/>
        <a:lstStyle/>
        <a:p>
          <a:r>
            <a:rPr lang="es-ES" dirty="0" smtClean="0"/>
            <a:t>¿Dónde estoy?</a:t>
          </a:r>
          <a:endParaRPr lang="es-ES" dirty="0"/>
        </a:p>
      </dgm:t>
    </dgm:pt>
    <dgm:pt modelId="{3EDFF40E-2006-4084-BC0C-7C5BFA3B278F}" type="parTrans" cxnId="{C40B1AC6-ED4B-4870-9175-22D8E845F772}">
      <dgm:prSet/>
      <dgm:spPr/>
      <dgm:t>
        <a:bodyPr/>
        <a:lstStyle/>
        <a:p>
          <a:endParaRPr lang="es-ES"/>
        </a:p>
      </dgm:t>
    </dgm:pt>
    <dgm:pt modelId="{C34695B3-65BA-460C-90C8-72BC954128EC}" type="sibTrans" cxnId="{C40B1AC6-ED4B-4870-9175-22D8E845F772}">
      <dgm:prSet/>
      <dgm:spPr/>
      <dgm:t>
        <a:bodyPr/>
        <a:lstStyle/>
        <a:p>
          <a:endParaRPr lang="es-ES"/>
        </a:p>
      </dgm:t>
    </dgm:pt>
    <dgm:pt modelId="{D14BEB0E-7131-41EA-8035-22176610908B}">
      <dgm:prSet phldrT="[Texto]"/>
      <dgm:spPr/>
      <dgm:t>
        <a:bodyPr/>
        <a:lstStyle/>
        <a:p>
          <a:r>
            <a:rPr lang="es-AR" dirty="0" err="1" smtClean="0"/>
            <a:t>Webapp</a:t>
          </a:r>
          <a:r>
            <a:rPr lang="es-AR" dirty="0" smtClean="0"/>
            <a:t> accedida</a:t>
          </a:r>
          <a:endParaRPr lang="es-ES" dirty="0"/>
        </a:p>
      </dgm:t>
    </dgm:pt>
    <dgm:pt modelId="{47EB2211-3379-41A5-8FF2-C41C330BC2EC}" type="parTrans" cxnId="{B2969048-994A-49C1-AFA5-5D94490CF2ED}">
      <dgm:prSet/>
      <dgm:spPr/>
      <dgm:t>
        <a:bodyPr/>
        <a:lstStyle/>
        <a:p>
          <a:endParaRPr lang="es-ES"/>
        </a:p>
      </dgm:t>
    </dgm:pt>
    <dgm:pt modelId="{5C24D1D0-9355-41A5-A075-07E866294D61}" type="sibTrans" cxnId="{B2969048-994A-49C1-AFA5-5D94490CF2ED}">
      <dgm:prSet/>
      <dgm:spPr/>
      <dgm:t>
        <a:bodyPr/>
        <a:lstStyle/>
        <a:p>
          <a:endParaRPr lang="es-ES"/>
        </a:p>
      </dgm:t>
    </dgm:pt>
    <dgm:pt modelId="{A87A0485-42D1-4A26-B4A3-A662E8B73764}">
      <dgm:prSet phldrT="[Texto]"/>
      <dgm:spPr/>
      <dgm:t>
        <a:bodyPr/>
        <a:lstStyle/>
        <a:p>
          <a:r>
            <a:rPr lang="es-ES" dirty="0" smtClean="0"/>
            <a:t>Jerarquía del contenido</a:t>
          </a:r>
          <a:endParaRPr lang="es-ES" dirty="0"/>
        </a:p>
      </dgm:t>
    </dgm:pt>
    <dgm:pt modelId="{7D3CA628-B0BB-4F5C-96CA-906DBA62B6AC}" type="parTrans" cxnId="{9D178CB7-D5A5-4BDC-A847-D898A66EDCF6}">
      <dgm:prSet/>
      <dgm:spPr/>
      <dgm:t>
        <a:bodyPr/>
        <a:lstStyle/>
        <a:p>
          <a:endParaRPr lang="es-ES"/>
        </a:p>
      </dgm:t>
    </dgm:pt>
    <dgm:pt modelId="{4163987C-8F13-4D47-9381-9AC6E46AC408}" type="sibTrans" cxnId="{9D178CB7-D5A5-4BDC-A847-D898A66EDCF6}">
      <dgm:prSet/>
      <dgm:spPr/>
      <dgm:t>
        <a:bodyPr/>
        <a:lstStyle/>
        <a:p>
          <a:endParaRPr lang="es-ES"/>
        </a:p>
      </dgm:t>
    </dgm:pt>
    <dgm:pt modelId="{98AA94EA-4988-4788-9C36-0E712EBD61E5}">
      <dgm:prSet phldrT="[Texto]"/>
      <dgm:spPr/>
      <dgm:t>
        <a:bodyPr/>
        <a:lstStyle/>
        <a:p>
          <a:r>
            <a:rPr lang="es-AR" dirty="0" smtClean="0"/>
            <a:t>Funciones disponibles,</a:t>
          </a:r>
          <a:endParaRPr lang="es-ES" dirty="0"/>
        </a:p>
      </dgm:t>
    </dgm:pt>
    <dgm:pt modelId="{E74A1071-7F8E-46DF-BD1B-C9C5BF708667}" type="parTrans" cxnId="{196FCE61-A01D-4E53-850C-557C6FD683B4}">
      <dgm:prSet/>
      <dgm:spPr/>
      <dgm:t>
        <a:bodyPr/>
        <a:lstStyle/>
        <a:p>
          <a:endParaRPr lang="es-ES"/>
        </a:p>
      </dgm:t>
    </dgm:pt>
    <dgm:pt modelId="{F62AEFA1-B183-4DC6-A1F9-13F959501304}" type="sibTrans" cxnId="{196FCE61-A01D-4E53-850C-557C6FD683B4}">
      <dgm:prSet/>
      <dgm:spPr/>
      <dgm:t>
        <a:bodyPr/>
        <a:lstStyle/>
        <a:p>
          <a:endParaRPr lang="es-ES"/>
        </a:p>
      </dgm:t>
    </dgm:pt>
    <dgm:pt modelId="{0689D0CA-F452-4CF5-8DD1-6AC0DF3D1A94}">
      <dgm:prSet phldrT="[Texto]"/>
      <dgm:spPr/>
      <dgm:t>
        <a:bodyPr/>
        <a:lstStyle/>
        <a:p>
          <a:r>
            <a:rPr lang="es-AR" dirty="0" smtClean="0"/>
            <a:t>¿Dónde he estado, hacia dónde voy?</a:t>
          </a:r>
          <a:endParaRPr lang="es-ES" dirty="0"/>
        </a:p>
      </dgm:t>
    </dgm:pt>
    <dgm:pt modelId="{DC97A85F-7CFB-433F-A9BB-E371157706C9}" type="parTrans" cxnId="{9692C245-5589-45CB-8424-7ED9EE19C3AA}">
      <dgm:prSet/>
      <dgm:spPr/>
      <dgm:t>
        <a:bodyPr/>
        <a:lstStyle/>
        <a:p>
          <a:endParaRPr lang="es-ES"/>
        </a:p>
      </dgm:t>
    </dgm:pt>
    <dgm:pt modelId="{100BFC3D-0B27-4E34-A2CE-F796F1CE0100}" type="sibTrans" cxnId="{9692C245-5589-45CB-8424-7ED9EE19C3AA}">
      <dgm:prSet/>
      <dgm:spPr/>
      <dgm:t>
        <a:bodyPr/>
        <a:lstStyle/>
        <a:p>
          <a:endParaRPr lang="es-ES"/>
        </a:p>
      </dgm:t>
    </dgm:pt>
    <dgm:pt modelId="{FEFC057B-ED5F-4D1B-AA9F-0B45E28F63C0}">
      <dgm:prSet phldrT="[Texto]"/>
      <dgm:spPr/>
      <dgm:t>
        <a:bodyPr/>
        <a:lstStyle/>
        <a:p>
          <a:r>
            <a:rPr lang="es-AR" dirty="0" smtClean="0"/>
            <a:t>Mapa con:</a:t>
          </a:r>
          <a:endParaRPr lang="es-ES" dirty="0"/>
        </a:p>
      </dgm:t>
    </dgm:pt>
    <dgm:pt modelId="{49D47200-EA62-45CB-95DB-D21D7C4389AD}" type="parTrans" cxnId="{7FC650F7-71E4-4DED-ABD3-5846E42ABD5A}">
      <dgm:prSet/>
      <dgm:spPr/>
      <dgm:t>
        <a:bodyPr/>
        <a:lstStyle/>
        <a:p>
          <a:endParaRPr lang="es-ES"/>
        </a:p>
      </dgm:t>
    </dgm:pt>
    <dgm:pt modelId="{98832801-EF71-4450-B2C7-211C32240730}" type="sibTrans" cxnId="{7FC650F7-71E4-4DED-ABD3-5846E42ABD5A}">
      <dgm:prSet/>
      <dgm:spPr/>
      <dgm:t>
        <a:bodyPr/>
        <a:lstStyle/>
        <a:p>
          <a:endParaRPr lang="es-ES"/>
        </a:p>
      </dgm:t>
    </dgm:pt>
    <dgm:pt modelId="{53142786-1A15-4251-B62F-EE89713F46C1}">
      <dgm:prSet phldrT="[Texto]"/>
      <dgm:spPr/>
      <dgm:t>
        <a:bodyPr/>
        <a:lstStyle/>
        <a:p>
          <a:r>
            <a:rPr lang="es-AR" dirty="0" smtClean="0"/>
            <a:t>Trayectorias a realizar</a:t>
          </a:r>
          <a:endParaRPr lang="es-ES" dirty="0"/>
        </a:p>
      </dgm:t>
    </dgm:pt>
    <dgm:pt modelId="{866091B7-A3B8-446B-B56E-D50649EBA3B7}" type="parTrans" cxnId="{CC1BC233-4704-4283-906D-CF2F85F62CD9}">
      <dgm:prSet/>
      <dgm:spPr/>
      <dgm:t>
        <a:bodyPr/>
        <a:lstStyle/>
        <a:p>
          <a:endParaRPr lang="es-ES"/>
        </a:p>
      </dgm:t>
    </dgm:pt>
    <dgm:pt modelId="{E0D9CE0B-9B24-46B0-B06A-288737C08F6D}" type="sibTrans" cxnId="{CC1BC233-4704-4283-906D-CF2F85F62CD9}">
      <dgm:prSet/>
      <dgm:spPr/>
      <dgm:t>
        <a:bodyPr/>
        <a:lstStyle/>
        <a:p>
          <a:endParaRPr lang="es-ES"/>
        </a:p>
      </dgm:t>
    </dgm:pt>
    <dgm:pt modelId="{FBAA3980-FEE8-4002-A37D-855FC37E7BA2}">
      <dgm:prSet phldrT="[Texto]"/>
      <dgm:spPr/>
      <dgm:t>
        <a:bodyPr/>
        <a:lstStyle/>
        <a:p>
          <a:r>
            <a:rPr lang="es-ES" dirty="0" smtClean="0"/>
            <a:t>¿Qué puedo hacer ahora?</a:t>
          </a:r>
          <a:endParaRPr lang="es-ES" dirty="0"/>
        </a:p>
      </dgm:t>
    </dgm:pt>
    <dgm:pt modelId="{A197992C-1620-418B-AEA4-C9D039CEF053}" type="sibTrans" cxnId="{44B29DCC-EFBD-4279-ABAB-4504688F1311}">
      <dgm:prSet/>
      <dgm:spPr/>
      <dgm:t>
        <a:bodyPr/>
        <a:lstStyle/>
        <a:p>
          <a:endParaRPr lang="es-ES"/>
        </a:p>
      </dgm:t>
    </dgm:pt>
    <dgm:pt modelId="{97859A8C-B997-4C38-B82D-7D53EC969751}" type="parTrans" cxnId="{44B29DCC-EFBD-4279-ABAB-4504688F1311}">
      <dgm:prSet/>
      <dgm:spPr/>
      <dgm:t>
        <a:bodyPr/>
        <a:lstStyle/>
        <a:p>
          <a:endParaRPr lang="es-ES"/>
        </a:p>
      </dgm:t>
    </dgm:pt>
    <dgm:pt modelId="{67EFE853-5A7F-434B-9836-862D2D187368}">
      <dgm:prSet phldrT="[Texto]"/>
      <dgm:spPr/>
      <dgm:t>
        <a:bodyPr/>
        <a:lstStyle/>
        <a:p>
          <a:r>
            <a:rPr lang="es-AR" dirty="0" smtClean="0"/>
            <a:t>Vínculos vivos,</a:t>
          </a:r>
          <a:endParaRPr lang="es-ES" dirty="0"/>
        </a:p>
      </dgm:t>
    </dgm:pt>
    <dgm:pt modelId="{3168B320-F9DC-492A-8BA0-764FC09C4F63}" type="parTrans" cxnId="{4085EB51-A312-4BE2-8FDC-8F9222397BC7}">
      <dgm:prSet/>
      <dgm:spPr/>
      <dgm:t>
        <a:bodyPr/>
        <a:lstStyle/>
        <a:p>
          <a:endParaRPr lang="es-ES"/>
        </a:p>
      </dgm:t>
    </dgm:pt>
    <dgm:pt modelId="{7BC097A4-F6CB-43AB-968C-4A13CE0F8E3D}" type="sibTrans" cxnId="{4085EB51-A312-4BE2-8FDC-8F9222397BC7}">
      <dgm:prSet/>
      <dgm:spPr/>
      <dgm:t>
        <a:bodyPr/>
        <a:lstStyle/>
        <a:p>
          <a:endParaRPr lang="es-ES"/>
        </a:p>
      </dgm:t>
    </dgm:pt>
    <dgm:pt modelId="{BC88988F-3884-4A9B-BAA1-9321DC3039C3}">
      <dgm:prSet phldrT="[Texto]"/>
      <dgm:spPr/>
      <dgm:t>
        <a:bodyPr/>
        <a:lstStyle/>
        <a:p>
          <a:r>
            <a:rPr lang="es-AR" dirty="0" smtClean="0"/>
            <a:t>Contenido r</a:t>
          </a:r>
          <a:r>
            <a:rPr lang="es-ES" dirty="0" err="1" smtClean="0"/>
            <a:t>elevante</a:t>
          </a:r>
          <a:r>
            <a:rPr lang="es-ES" dirty="0" smtClean="0"/>
            <a:t>,</a:t>
          </a:r>
          <a:endParaRPr lang="es-ES" dirty="0"/>
        </a:p>
      </dgm:t>
    </dgm:pt>
    <dgm:pt modelId="{09E2E858-1C79-4591-8222-1B0CF25EB4D9}" type="parTrans" cxnId="{21347434-7B18-4E02-8F8E-971AE3E7E7DE}">
      <dgm:prSet/>
      <dgm:spPr/>
      <dgm:t>
        <a:bodyPr/>
        <a:lstStyle/>
        <a:p>
          <a:endParaRPr lang="es-ES"/>
        </a:p>
      </dgm:t>
    </dgm:pt>
    <dgm:pt modelId="{9FC73004-2EFA-4E43-BD44-DA7B0AE76639}" type="sibTrans" cxnId="{21347434-7B18-4E02-8F8E-971AE3E7E7DE}">
      <dgm:prSet/>
      <dgm:spPr/>
      <dgm:t>
        <a:bodyPr/>
        <a:lstStyle/>
        <a:p>
          <a:endParaRPr lang="es-ES"/>
        </a:p>
      </dgm:t>
    </dgm:pt>
    <dgm:pt modelId="{2CCCF958-5BD8-4D2E-B345-F372945A2169}">
      <dgm:prSet phldrT="[Texto]"/>
      <dgm:spPr/>
      <dgm:t>
        <a:bodyPr/>
        <a:lstStyle/>
        <a:p>
          <a:r>
            <a:rPr lang="es-ES" smtClean="0"/>
            <a:t>etcétera</a:t>
          </a:r>
          <a:endParaRPr lang="es-ES" dirty="0"/>
        </a:p>
      </dgm:t>
    </dgm:pt>
    <dgm:pt modelId="{E2CF4BB0-5DFB-431D-AF62-799D865721C5}" type="parTrans" cxnId="{D3DBE402-E715-46CF-B425-AB47467FC47C}">
      <dgm:prSet/>
      <dgm:spPr/>
      <dgm:t>
        <a:bodyPr/>
        <a:lstStyle/>
        <a:p>
          <a:endParaRPr lang="es-ES"/>
        </a:p>
      </dgm:t>
    </dgm:pt>
    <dgm:pt modelId="{23EF8B6D-DD2D-4CC5-A2ED-29BE7A0A3661}" type="sibTrans" cxnId="{D3DBE402-E715-46CF-B425-AB47467FC47C}">
      <dgm:prSet/>
      <dgm:spPr/>
      <dgm:t>
        <a:bodyPr/>
        <a:lstStyle/>
        <a:p>
          <a:endParaRPr lang="es-ES"/>
        </a:p>
      </dgm:t>
    </dgm:pt>
    <dgm:pt modelId="{03C5BDD5-503A-417E-9AFB-A82488BF1C93}">
      <dgm:prSet phldrT="[Texto]"/>
      <dgm:spPr/>
      <dgm:t>
        <a:bodyPr/>
        <a:lstStyle/>
        <a:p>
          <a:r>
            <a:rPr lang="es-AR" dirty="0" smtClean="0"/>
            <a:t>Lugares visitados</a:t>
          </a:r>
          <a:endParaRPr lang="es-ES" dirty="0"/>
        </a:p>
      </dgm:t>
    </dgm:pt>
    <dgm:pt modelId="{5BBE75F4-3948-4BA1-99AF-ED24565CFB0B}" type="parTrans" cxnId="{36581DB8-56F6-49E2-9667-94C603736F7E}">
      <dgm:prSet/>
      <dgm:spPr/>
      <dgm:t>
        <a:bodyPr/>
        <a:lstStyle/>
        <a:p>
          <a:endParaRPr lang="es-ES"/>
        </a:p>
      </dgm:t>
    </dgm:pt>
    <dgm:pt modelId="{F944721F-5E6B-4EA2-A47E-6F4A496068A5}" type="sibTrans" cxnId="{36581DB8-56F6-49E2-9667-94C603736F7E}">
      <dgm:prSet/>
      <dgm:spPr/>
      <dgm:t>
        <a:bodyPr/>
        <a:lstStyle/>
        <a:p>
          <a:endParaRPr lang="es-ES"/>
        </a:p>
      </dgm:t>
    </dgm:pt>
    <dgm:pt modelId="{8C565951-A804-483B-82F5-34FA2230EF8E}" type="pres">
      <dgm:prSet presAssocID="{4264B3A9-6EA8-4668-91E7-832F5C6C57B4}" presName="Name0" presStyleCnt="0">
        <dgm:presLayoutVars>
          <dgm:dir/>
          <dgm:animLvl val="lvl"/>
          <dgm:resizeHandles val="exact"/>
        </dgm:presLayoutVars>
      </dgm:prSet>
      <dgm:spPr/>
      <dgm:t>
        <a:bodyPr/>
        <a:lstStyle/>
        <a:p>
          <a:endParaRPr lang="es-ES"/>
        </a:p>
      </dgm:t>
    </dgm:pt>
    <dgm:pt modelId="{AA2A3A9B-4EA5-4E2B-A277-44852E1A88BE}" type="pres">
      <dgm:prSet presAssocID="{94DE70B0-1A8E-4EB7-9CE9-AB6782FD068F}" presName="composite" presStyleCnt="0"/>
      <dgm:spPr/>
    </dgm:pt>
    <dgm:pt modelId="{C06B2D43-514E-4338-87B1-6166CBC13B56}" type="pres">
      <dgm:prSet presAssocID="{94DE70B0-1A8E-4EB7-9CE9-AB6782FD068F}" presName="parTx" presStyleLbl="alignNode1" presStyleIdx="0" presStyleCnt="3">
        <dgm:presLayoutVars>
          <dgm:chMax val="0"/>
          <dgm:chPref val="0"/>
          <dgm:bulletEnabled val="1"/>
        </dgm:presLayoutVars>
      </dgm:prSet>
      <dgm:spPr/>
      <dgm:t>
        <a:bodyPr/>
        <a:lstStyle/>
        <a:p>
          <a:endParaRPr lang="es-ES"/>
        </a:p>
      </dgm:t>
    </dgm:pt>
    <dgm:pt modelId="{13A7FAF8-1D03-4F6B-AF67-A4C077755277}" type="pres">
      <dgm:prSet presAssocID="{94DE70B0-1A8E-4EB7-9CE9-AB6782FD068F}" presName="desTx" presStyleLbl="alignAccFollowNode1" presStyleIdx="0" presStyleCnt="3">
        <dgm:presLayoutVars>
          <dgm:bulletEnabled val="1"/>
        </dgm:presLayoutVars>
      </dgm:prSet>
      <dgm:spPr/>
      <dgm:t>
        <a:bodyPr/>
        <a:lstStyle/>
        <a:p>
          <a:endParaRPr lang="es-ES"/>
        </a:p>
      </dgm:t>
    </dgm:pt>
    <dgm:pt modelId="{25D57880-2EA2-4BA3-95C1-38BCFCA77B87}" type="pres">
      <dgm:prSet presAssocID="{C34695B3-65BA-460C-90C8-72BC954128EC}" presName="space" presStyleCnt="0"/>
      <dgm:spPr/>
    </dgm:pt>
    <dgm:pt modelId="{89610DDD-B6F8-4F9D-9B3A-2E574ACCC254}" type="pres">
      <dgm:prSet presAssocID="{FBAA3980-FEE8-4002-A37D-855FC37E7BA2}" presName="composite" presStyleCnt="0"/>
      <dgm:spPr/>
    </dgm:pt>
    <dgm:pt modelId="{F9B295A2-4F9A-4F19-971F-B2628AC21608}" type="pres">
      <dgm:prSet presAssocID="{FBAA3980-FEE8-4002-A37D-855FC37E7BA2}" presName="parTx" presStyleLbl="alignNode1" presStyleIdx="1" presStyleCnt="3">
        <dgm:presLayoutVars>
          <dgm:chMax val="0"/>
          <dgm:chPref val="0"/>
          <dgm:bulletEnabled val="1"/>
        </dgm:presLayoutVars>
      </dgm:prSet>
      <dgm:spPr/>
      <dgm:t>
        <a:bodyPr/>
        <a:lstStyle/>
        <a:p>
          <a:endParaRPr lang="es-ES"/>
        </a:p>
      </dgm:t>
    </dgm:pt>
    <dgm:pt modelId="{E4EFC586-E532-4946-9740-0D0644393761}" type="pres">
      <dgm:prSet presAssocID="{FBAA3980-FEE8-4002-A37D-855FC37E7BA2}" presName="desTx" presStyleLbl="alignAccFollowNode1" presStyleIdx="1" presStyleCnt="3">
        <dgm:presLayoutVars>
          <dgm:bulletEnabled val="1"/>
        </dgm:presLayoutVars>
      </dgm:prSet>
      <dgm:spPr/>
      <dgm:t>
        <a:bodyPr/>
        <a:lstStyle/>
        <a:p>
          <a:endParaRPr lang="es-ES"/>
        </a:p>
      </dgm:t>
    </dgm:pt>
    <dgm:pt modelId="{0ECB856D-E9D1-4BBF-916E-710D947CA368}" type="pres">
      <dgm:prSet presAssocID="{A197992C-1620-418B-AEA4-C9D039CEF053}" presName="space" presStyleCnt="0"/>
      <dgm:spPr/>
    </dgm:pt>
    <dgm:pt modelId="{EC3F5F87-D7DB-4DA3-9A32-80B5DD1BB52D}" type="pres">
      <dgm:prSet presAssocID="{0689D0CA-F452-4CF5-8DD1-6AC0DF3D1A94}" presName="composite" presStyleCnt="0"/>
      <dgm:spPr/>
    </dgm:pt>
    <dgm:pt modelId="{C50A3807-6FEA-40AF-9E5D-1F381DBD4A6B}" type="pres">
      <dgm:prSet presAssocID="{0689D0CA-F452-4CF5-8DD1-6AC0DF3D1A94}" presName="parTx" presStyleLbl="alignNode1" presStyleIdx="2" presStyleCnt="3">
        <dgm:presLayoutVars>
          <dgm:chMax val="0"/>
          <dgm:chPref val="0"/>
          <dgm:bulletEnabled val="1"/>
        </dgm:presLayoutVars>
      </dgm:prSet>
      <dgm:spPr/>
      <dgm:t>
        <a:bodyPr/>
        <a:lstStyle/>
        <a:p>
          <a:endParaRPr lang="es-ES"/>
        </a:p>
      </dgm:t>
    </dgm:pt>
    <dgm:pt modelId="{9C5D6444-797B-4845-9D75-13EF86CB5EF8}" type="pres">
      <dgm:prSet presAssocID="{0689D0CA-F452-4CF5-8DD1-6AC0DF3D1A94}" presName="desTx" presStyleLbl="alignAccFollowNode1" presStyleIdx="2" presStyleCnt="3">
        <dgm:presLayoutVars>
          <dgm:bulletEnabled val="1"/>
        </dgm:presLayoutVars>
      </dgm:prSet>
      <dgm:spPr/>
      <dgm:t>
        <a:bodyPr/>
        <a:lstStyle/>
        <a:p>
          <a:endParaRPr lang="es-ES"/>
        </a:p>
      </dgm:t>
    </dgm:pt>
  </dgm:ptLst>
  <dgm:cxnLst>
    <dgm:cxn modelId="{B0FCB4A1-739D-4D8B-95C4-15268FFDC8F0}" type="presOf" srcId="{03C5BDD5-503A-417E-9AFB-A82488BF1C93}" destId="{9C5D6444-797B-4845-9D75-13EF86CB5EF8}" srcOrd="0" destOrd="1" presId="urn:microsoft.com/office/officeart/2005/8/layout/hList1"/>
    <dgm:cxn modelId="{36581DB8-56F6-49E2-9667-94C603736F7E}" srcId="{FEFC057B-ED5F-4D1B-AA9F-0B45E28F63C0}" destId="{03C5BDD5-503A-417E-9AFB-A82488BF1C93}" srcOrd="0" destOrd="0" parTransId="{5BBE75F4-3948-4BA1-99AF-ED24565CFB0B}" sibTransId="{F944721F-5E6B-4EA2-A47E-6F4A496068A5}"/>
    <dgm:cxn modelId="{6EA47626-F5FD-4C38-9E3E-9EFB5EF1BBAC}" type="presOf" srcId="{4264B3A9-6EA8-4668-91E7-832F5C6C57B4}" destId="{8C565951-A804-483B-82F5-34FA2230EF8E}" srcOrd="0" destOrd="0" presId="urn:microsoft.com/office/officeart/2005/8/layout/hList1"/>
    <dgm:cxn modelId="{444C0481-5137-4ED9-BB3D-46751E67A318}" type="presOf" srcId="{53142786-1A15-4251-B62F-EE89713F46C1}" destId="{9C5D6444-797B-4845-9D75-13EF86CB5EF8}" srcOrd="0" destOrd="2" presId="urn:microsoft.com/office/officeart/2005/8/layout/hList1"/>
    <dgm:cxn modelId="{9692C245-5589-45CB-8424-7ED9EE19C3AA}" srcId="{4264B3A9-6EA8-4668-91E7-832F5C6C57B4}" destId="{0689D0CA-F452-4CF5-8DD1-6AC0DF3D1A94}" srcOrd="2" destOrd="0" parTransId="{DC97A85F-7CFB-433F-A9BB-E371157706C9}" sibTransId="{100BFC3D-0B27-4E34-A2CE-F796F1CE0100}"/>
    <dgm:cxn modelId="{1E8206AF-75DB-4B69-8AD4-5BCCC6ABFC45}" type="presOf" srcId="{D14BEB0E-7131-41EA-8035-22176610908B}" destId="{13A7FAF8-1D03-4F6B-AF67-A4C077755277}" srcOrd="0" destOrd="0" presId="urn:microsoft.com/office/officeart/2005/8/layout/hList1"/>
    <dgm:cxn modelId="{44B29DCC-EFBD-4279-ABAB-4504688F1311}" srcId="{4264B3A9-6EA8-4668-91E7-832F5C6C57B4}" destId="{FBAA3980-FEE8-4002-A37D-855FC37E7BA2}" srcOrd="1" destOrd="0" parTransId="{97859A8C-B997-4C38-B82D-7D53EC969751}" sibTransId="{A197992C-1620-418B-AEA4-C9D039CEF053}"/>
    <dgm:cxn modelId="{196FCE61-A01D-4E53-850C-557C6FD683B4}" srcId="{FBAA3980-FEE8-4002-A37D-855FC37E7BA2}" destId="{98AA94EA-4988-4788-9C36-0E712EBD61E5}" srcOrd="0" destOrd="0" parTransId="{E74A1071-7F8E-46DF-BD1B-C9C5BF708667}" sibTransId="{F62AEFA1-B183-4DC6-A1F9-13F959501304}"/>
    <dgm:cxn modelId="{E793A1DE-178F-4197-8F7F-85098E0ED6DA}" type="presOf" srcId="{2CCCF958-5BD8-4D2E-B345-F372945A2169}" destId="{E4EFC586-E532-4946-9740-0D0644393761}" srcOrd="0" destOrd="3" presId="urn:microsoft.com/office/officeart/2005/8/layout/hList1"/>
    <dgm:cxn modelId="{AF681790-0C1C-4D1C-A5A6-5C806802AC7A}" type="presOf" srcId="{67EFE853-5A7F-434B-9836-862D2D187368}" destId="{E4EFC586-E532-4946-9740-0D0644393761}" srcOrd="0" destOrd="1" presId="urn:microsoft.com/office/officeart/2005/8/layout/hList1"/>
    <dgm:cxn modelId="{4085EB51-A312-4BE2-8FDC-8F9222397BC7}" srcId="{FBAA3980-FEE8-4002-A37D-855FC37E7BA2}" destId="{67EFE853-5A7F-434B-9836-862D2D187368}" srcOrd="1" destOrd="0" parTransId="{3168B320-F9DC-492A-8BA0-764FC09C4F63}" sibTransId="{7BC097A4-F6CB-43AB-968C-4A13CE0F8E3D}"/>
    <dgm:cxn modelId="{21347434-7B18-4E02-8F8E-971AE3E7E7DE}" srcId="{FBAA3980-FEE8-4002-A37D-855FC37E7BA2}" destId="{BC88988F-3884-4A9B-BAA1-9321DC3039C3}" srcOrd="2" destOrd="0" parTransId="{09E2E858-1C79-4591-8222-1B0CF25EB4D9}" sibTransId="{9FC73004-2EFA-4E43-BD44-DA7B0AE76639}"/>
    <dgm:cxn modelId="{D3DBE402-E715-46CF-B425-AB47467FC47C}" srcId="{FBAA3980-FEE8-4002-A37D-855FC37E7BA2}" destId="{2CCCF958-5BD8-4D2E-B345-F372945A2169}" srcOrd="3" destOrd="0" parTransId="{E2CF4BB0-5DFB-431D-AF62-799D865721C5}" sibTransId="{23EF8B6D-DD2D-4CC5-A2ED-29BE7A0A3661}"/>
    <dgm:cxn modelId="{D3EEBA64-EB2A-4116-925E-DAF92472856B}" type="presOf" srcId="{A87A0485-42D1-4A26-B4A3-A662E8B73764}" destId="{13A7FAF8-1D03-4F6B-AF67-A4C077755277}" srcOrd="0" destOrd="1" presId="urn:microsoft.com/office/officeart/2005/8/layout/hList1"/>
    <dgm:cxn modelId="{8E9BEE74-5FA8-4BCE-B13F-1D90F33266FD}" type="presOf" srcId="{FEFC057B-ED5F-4D1B-AA9F-0B45E28F63C0}" destId="{9C5D6444-797B-4845-9D75-13EF86CB5EF8}" srcOrd="0" destOrd="0" presId="urn:microsoft.com/office/officeart/2005/8/layout/hList1"/>
    <dgm:cxn modelId="{36488029-95DD-4408-9D60-82876F9183FF}" type="presOf" srcId="{0689D0CA-F452-4CF5-8DD1-6AC0DF3D1A94}" destId="{C50A3807-6FEA-40AF-9E5D-1F381DBD4A6B}" srcOrd="0" destOrd="0" presId="urn:microsoft.com/office/officeart/2005/8/layout/hList1"/>
    <dgm:cxn modelId="{19F21E08-9113-41D9-AE4E-A43C7626A71C}" type="presOf" srcId="{98AA94EA-4988-4788-9C36-0E712EBD61E5}" destId="{E4EFC586-E532-4946-9740-0D0644393761}" srcOrd="0" destOrd="0" presId="urn:microsoft.com/office/officeart/2005/8/layout/hList1"/>
    <dgm:cxn modelId="{9D178CB7-D5A5-4BDC-A847-D898A66EDCF6}" srcId="{94DE70B0-1A8E-4EB7-9CE9-AB6782FD068F}" destId="{A87A0485-42D1-4A26-B4A3-A662E8B73764}" srcOrd="1" destOrd="0" parTransId="{7D3CA628-B0BB-4F5C-96CA-906DBA62B6AC}" sibTransId="{4163987C-8F13-4D47-9381-9AC6E46AC408}"/>
    <dgm:cxn modelId="{CC1BC233-4704-4283-906D-CF2F85F62CD9}" srcId="{FEFC057B-ED5F-4D1B-AA9F-0B45E28F63C0}" destId="{53142786-1A15-4251-B62F-EE89713F46C1}" srcOrd="1" destOrd="0" parTransId="{866091B7-A3B8-446B-B56E-D50649EBA3B7}" sibTransId="{E0D9CE0B-9B24-46B0-B06A-288737C08F6D}"/>
    <dgm:cxn modelId="{DE45C019-88C0-4A89-8FBF-708C2E91C9B6}" type="presOf" srcId="{BC88988F-3884-4A9B-BAA1-9321DC3039C3}" destId="{E4EFC586-E532-4946-9740-0D0644393761}" srcOrd="0" destOrd="2" presId="urn:microsoft.com/office/officeart/2005/8/layout/hList1"/>
    <dgm:cxn modelId="{AD60D72D-DA60-4B9D-9C0C-968F1FD789C2}" type="presOf" srcId="{94DE70B0-1A8E-4EB7-9CE9-AB6782FD068F}" destId="{C06B2D43-514E-4338-87B1-6166CBC13B56}" srcOrd="0" destOrd="0" presId="urn:microsoft.com/office/officeart/2005/8/layout/hList1"/>
    <dgm:cxn modelId="{1CDC3658-70D1-46F5-9C2B-571DEA39B1C8}" type="presOf" srcId="{FBAA3980-FEE8-4002-A37D-855FC37E7BA2}" destId="{F9B295A2-4F9A-4F19-971F-B2628AC21608}" srcOrd="0" destOrd="0" presId="urn:microsoft.com/office/officeart/2005/8/layout/hList1"/>
    <dgm:cxn modelId="{7FC650F7-71E4-4DED-ABD3-5846E42ABD5A}" srcId="{0689D0CA-F452-4CF5-8DD1-6AC0DF3D1A94}" destId="{FEFC057B-ED5F-4D1B-AA9F-0B45E28F63C0}" srcOrd="0" destOrd="0" parTransId="{49D47200-EA62-45CB-95DB-D21D7C4389AD}" sibTransId="{98832801-EF71-4450-B2C7-211C32240730}"/>
    <dgm:cxn modelId="{B2969048-994A-49C1-AFA5-5D94490CF2ED}" srcId="{94DE70B0-1A8E-4EB7-9CE9-AB6782FD068F}" destId="{D14BEB0E-7131-41EA-8035-22176610908B}" srcOrd="0" destOrd="0" parTransId="{47EB2211-3379-41A5-8FF2-C41C330BC2EC}" sibTransId="{5C24D1D0-9355-41A5-A075-07E866294D61}"/>
    <dgm:cxn modelId="{C40B1AC6-ED4B-4870-9175-22D8E845F772}" srcId="{4264B3A9-6EA8-4668-91E7-832F5C6C57B4}" destId="{94DE70B0-1A8E-4EB7-9CE9-AB6782FD068F}" srcOrd="0" destOrd="0" parTransId="{3EDFF40E-2006-4084-BC0C-7C5BFA3B278F}" sibTransId="{C34695B3-65BA-460C-90C8-72BC954128EC}"/>
    <dgm:cxn modelId="{C7106856-3C5D-4D5B-826F-2526CAFA44A1}" type="presParOf" srcId="{8C565951-A804-483B-82F5-34FA2230EF8E}" destId="{AA2A3A9B-4EA5-4E2B-A277-44852E1A88BE}" srcOrd="0" destOrd="0" presId="urn:microsoft.com/office/officeart/2005/8/layout/hList1"/>
    <dgm:cxn modelId="{AA4ECDF4-9662-4E7D-8599-8B220D6D0025}" type="presParOf" srcId="{AA2A3A9B-4EA5-4E2B-A277-44852E1A88BE}" destId="{C06B2D43-514E-4338-87B1-6166CBC13B56}" srcOrd="0" destOrd="0" presId="urn:microsoft.com/office/officeart/2005/8/layout/hList1"/>
    <dgm:cxn modelId="{A45195FC-E048-4A99-9CC6-2B7DD8F29B58}" type="presParOf" srcId="{AA2A3A9B-4EA5-4E2B-A277-44852E1A88BE}" destId="{13A7FAF8-1D03-4F6B-AF67-A4C077755277}" srcOrd="1" destOrd="0" presId="urn:microsoft.com/office/officeart/2005/8/layout/hList1"/>
    <dgm:cxn modelId="{D3BDD675-BE6E-4C1D-A1E9-746A940B3774}" type="presParOf" srcId="{8C565951-A804-483B-82F5-34FA2230EF8E}" destId="{25D57880-2EA2-4BA3-95C1-38BCFCA77B87}" srcOrd="1" destOrd="0" presId="urn:microsoft.com/office/officeart/2005/8/layout/hList1"/>
    <dgm:cxn modelId="{94284F7D-EE2B-4FC3-A53F-54A5C6A51163}" type="presParOf" srcId="{8C565951-A804-483B-82F5-34FA2230EF8E}" destId="{89610DDD-B6F8-4F9D-9B3A-2E574ACCC254}" srcOrd="2" destOrd="0" presId="urn:microsoft.com/office/officeart/2005/8/layout/hList1"/>
    <dgm:cxn modelId="{33CE38F7-7AA1-4DAB-A3D7-7E1912130B18}" type="presParOf" srcId="{89610DDD-B6F8-4F9D-9B3A-2E574ACCC254}" destId="{F9B295A2-4F9A-4F19-971F-B2628AC21608}" srcOrd="0" destOrd="0" presId="urn:microsoft.com/office/officeart/2005/8/layout/hList1"/>
    <dgm:cxn modelId="{2BE44EAF-C5A0-4B35-9082-886D626857DD}" type="presParOf" srcId="{89610DDD-B6F8-4F9D-9B3A-2E574ACCC254}" destId="{E4EFC586-E532-4946-9740-0D0644393761}" srcOrd="1" destOrd="0" presId="urn:microsoft.com/office/officeart/2005/8/layout/hList1"/>
    <dgm:cxn modelId="{45EB9329-99A8-44FF-ADC3-23C375E3CBBE}" type="presParOf" srcId="{8C565951-A804-483B-82F5-34FA2230EF8E}" destId="{0ECB856D-E9D1-4BBF-916E-710D947CA368}" srcOrd="3" destOrd="0" presId="urn:microsoft.com/office/officeart/2005/8/layout/hList1"/>
    <dgm:cxn modelId="{E6611986-BCC6-4242-94B0-96C2CE7C264D}" type="presParOf" srcId="{8C565951-A804-483B-82F5-34FA2230EF8E}" destId="{EC3F5F87-D7DB-4DA3-9A32-80B5DD1BB52D}" srcOrd="4" destOrd="0" presId="urn:microsoft.com/office/officeart/2005/8/layout/hList1"/>
    <dgm:cxn modelId="{7E251B65-4198-4C23-A2E2-833B165C06BB}" type="presParOf" srcId="{EC3F5F87-D7DB-4DA3-9A32-80B5DD1BB52D}" destId="{C50A3807-6FEA-40AF-9E5D-1F381DBD4A6B}" srcOrd="0" destOrd="0" presId="urn:microsoft.com/office/officeart/2005/8/layout/hList1"/>
    <dgm:cxn modelId="{0C5E5F5A-362B-421B-AEF7-3A011D666654}" type="presParOf" srcId="{EC3F5F87-D7DB-4DA3-9A32-80B5DD1BB52D}" destId="{9C5D6444-797B-4845-9D75-13EF86CB5EF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1E655E-910B-4DA4-ADBB-FED6EA87BA4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s-ES"/>
        </a:p>
      </dgm:t>
    </dgm:pt>
    <dgm:pt modelId="{BB0CF8FA-801C-4E6A-A95A-ABF5E8D490F0}">
      <dgm:prSet phldrT="[Texto]"/>
      <dgm:spPr>
        <a:solidFill>
          <a:srgbClr val="E78045"/>
        </a:solidFill>
      </dgm:spPr>
      <dgm:t>
        <a:bodyPr/>
        <a:lstStyle/>
        <a:p>
          <a:r>
            <a:rPr lang="es-AR" dirty="0" smtClean="0"/>
            <a:t>Previsión</a:t>
          </a:r>
          <a:endParaRPr lang="es-ES" dirty="0"/>
        </a:p>
      </dgm:t>
    </dgm:pt>
    <dgm:pt modelId="{7880153C-B2A1-4A2B-9F41-DE9527B8EEB9}" type="parTrans" cxnId="{436D9F93-832A-470A-A0A1-AF6B5C04B476}">
      <dgm:prSet/>
      <dgm:spPr/>
      <dgm:t>
        <a:bodyPr/>
        <a:lstStyle/>
        <a:p>
          <a:endParaRPr lang="es-ES"/>
        </a:p>
      </dgm:t>
    </dgm:pt>
    <dgm:pt modelId="{A9BB41DB-6E3E-4368-AD0A-37968B041F55}" type="sibTrans" cxnId="{436D9F93-832A-470A-A0A1-AF6B5C04B476}">
      <dgm:prSet/>
      <dgm:spPr/>
      <dgm:t>
        <a:bodyPr/>
        <a:lstStyle/>
        <a:p>
          <a:endParaRPr lang="es-ES"/>
        </a:p>
      </dgm:t>
    </dgm:pt>
    <dgm:pt modelId="{E305A240-495C-44E8-B057-CA98846993DD}">
      <dgm:prSet phldrT="[Texto]"/>
      <dgm:spPr>
        <a:solidFill>
          <a:srgbClr val="E58C46"/>
        </a:solidFill>
      </dgm:spPr>
      <dgm:t>
        <a:bodyPr/>
        <a:lstStyle/>
        <a:p>
          <a:r>
            <a:rPr lang="es-ES" dirty="0" smtClean="0"/>
            <a:t>Comunicación</a:t>
          </a:r>
          <a:endParaRPr lang="es-ES" dirty="0"/>
        </a:p>
      </dgm:t>
    </dgm:pt>
    <dgm:pt modelId="{16CAA367-ADDD-4285-8BC9-FEC52DD99BFC}" type="parTrans" cxnId="{35073DA4-592B-4D94-AF11-DE6483A56B69}">
      <dgm:prSet/>
      <dgm:spPr/>
      <dgm:t>
        <a:bodyPr/>
        <a:lstStyle/>
        <a:p>
          <a:endParaRPr lang="es-ES"/>
        </a:p>
      </dgm:t>
    </dgm:pt>
    <dgm:pt modelId="{715442BE-04FD-4BB0-A3BB-645C45CB34A1}" type="sibTrans" cxnId="{35073DA4-592B-4D94-AF11-DE6483A56B69}">
      <dgm:prSet/>
      <dgm:spPr/>
      <dgm:t>
        <a:bodyPr/>
        <a:lstStyle/>
        <a:p>
          <a:endParaRPr lang="es-ES"/>
        </a:p>
      </dgm:t>
    </dgm:pt>
    <dgm:pt modelId="{7C316894-6CB0-4CCA-A1C3-14BE6B7303C6}">
      <dgm:prSet phldrT="[Texto]"/>
      <dgm:spPr>
        <a:solidFill>
          <a:srgbClr val="E39846"/>
        </a:solidFill>
      </dgm:spPr>
      <dgm:t>
        <a:bodyPr/>
        <a:lstStyle/>
        <a:p>
          <a:r>
            <a:rPr lang="es-ES" dirty="0" smtClean="0"/>
            <a:t>Consistencia</a:t>
          </a:r>
          <a:endParaRPr lang="es-ES" dirty="0"/>
        </a:p>
      </dgm:t>
    </dgm:pt>
    <dgm:pt modelId="{F58B028B-DBF9-4C17-BA42-F8FE438BF7AE}" type="parTrans" cxnId="{34E58FA2-BE0D-4799-AE9C-48CEC4A509FE}">
      <dgm:prSet/>
      <dgm:spPr/>
      <dgm:t>
        <a:bodyPr/>
        <a:lstStyle/>
        <a:p>
          <a:endParaRPr lang="es-ES"/>
        </a:p>
      </dgm:t>
    </dgm:pt>
    <dgm:pt modelId="{E25AC4D6-9735-44BB-999F-D4B2DDEAE334}" type="sibTrans" cxnId="{34E58FA2-BE0D-4799-AE9C-48CEC4A509FE}">
      <dgm:prSet/>
      <dgm:spPr/>
      <dgm:t>
        <a:bodyPr/>
        <a:lstStyle/>
        <a:p>
          <a:endParaRPr lang="es-ES"/>
        </a:p>
      </dgm:t>
    </dgm:pt>
    <dgm:pt modelId="{C6272A9B-E376-4F23-B851-FB1CDD193AB4}">
      <dgm:prSet phldrT="[Texto]"/>
      <dgm:spPr>
        <a:solidFill>
          <a:srgbClr val="E0A347"/>
        </a:solidFill>
      </dgm:spPr>
      <dgm:t>
        <a:bodyPr/>
        <a:lstStyle/>
        <a:p>
          <a:r>
            <a:rPr lang="es-ES" dirty="0" smtClean="0"/>
            <a:t>Autonomía controlada</a:t>
          </a:r>
          <a:endParaRPr lang="es-ES" dirty="0"/>
        </a:p>
      </dgm:t>
    </dgm:pt>
    <dgm:pt modelId="{F5AFE222-AC10-4FFD-A25D-AECA3F947928}" type="parTrans" cxnId="{8FE5F67D-56E2-48EA-92E9-F155CC9E5A71}">
      <dgm:prSet/>
      <dgm:spPr/>
      <dgm:t>
        <a:bodyPr/>
        <a:lstStyle/>
        <a:p>
          <a:endParaRPr lang="es-ES"/>
        </a:p>
      </dgm:t>
    </dgm:pt>
    <dgm:pt modelId="{8B6BF23F-F917-4ADA-A393-508CFCB5344A}" type="sibTrans" cxnId="{8FE5F67D-56E2-48EA-92E9-F155CC9E5A71}">
      <dgm:prSet/>
      <dgm:spPr/>
      <dgm:t>
        <a:bodyPr/>
        <a:lstStyle/>
        <a:p>
          <a:endParaRPr lang="es-ES"/>
        </a:p>
      </dgm:t>
    </dgm:pt>
    <dgm:pt modelId="{663DD14B-CECF-4B99-9BE3-7F672DC8A701}">
      <dgm:prSet phldrT="[Texto]"/>
      <dgm:spPr>
        <a:solidFill>
          <a:srgbClr val="DEAE47"/>
        </a:solidFill>
      </dgm:spPr>
      <dgm:t>
        <a:bodyPr/>
        <a:lstStyle/>
        <a:p>
          <a:r>
            <a:rPr lang="es-ES" dirty="0" smtClean="0"/>
            <a:t>Eficiencia</a:t>
          </a:r>
          <a:endParaRPr lang="es-ES" dirty="0"/>
        </a:p>
      </dgm:t>
    </dgm:pt>
    <dgm:pt modelId="{6BB37C8F-2F0B-444E-814E-809823A53878}" type="parTrans" cxnId="{693CAA40-A245-4F54-8418-77EA517D3822}">
      <dgm:prSet/>
      <dgm:spPr/>
      <dgm:t>
        <a:bodyPr/>
        <a:lstStyle/>
        <a:p>
          <a:endParaRPr lang="es-ES"/>
        </a:p>
      </dgm:t>
    </dgm:pt>
    <dgm:pt modelId="{68484FCD-BB4D-4F7B-9384-EFFE797673CE}" type="sibTrans" cxnId="{693CAA40-A245-4F54-8418-77EA517D3822}">
      <dgm:prSet/>
      <dgm:spPr/>
      <dgm:t>
        <a:bodyPr/>
        <a:lstStyle/>
        <a:p>
          <a:endParaRPr lang="es-ES"/>
        </a:p>
      </dgm:t>
    </dgm:pt>
    <dgm:pt modelId="{66A5496B-561C-4AB1-8587-705EAC6DC66A}">
      <dgm:prSet phldrT="[Texto]"/>
      <dgm:spPr>
        <a:solidFill>
          <a:srgbClr val="DCB848"/>
        </a:solidFill>
      </dgm:spPr>
      <dgm:t>
        <a:bodyPr/>
        <a:lstStyle/>
        <a:p>
          <a:r>
            <a:rPr lang="es-ES" dirty="0" smtClean="0"/>
            <a:t>Flexibilidad</a:t>
          </a:r>
          <a:endParaRPr lang="es-ES" dirty="0"/>
        </a:p>
      </dgm:t>
    </dgm:pt>
    <dgm:pt modelId="{7BCF1EB3-CC2C-424F-AAD2-14F41781DAD0}" type="parTrans" cxnId="{4B16C504-9110-4102-B3FD-74309CBA9BA4}">
      <dgm:prSet/>
      <dgm:spPr/>
      <dgm:t>
        <a:bodyPr/>
        <a:lstStyle/>
        <a:p>
          <a:endParaRPr lang="es-ES"/>
        </a:p>
      </dgm:t>
    </dgm:pt>
    <dgm:pt modelId="{277DD37D-8213-4F19-A64A-ED2067795AAD}" type="sibTrans" cxnId="{4B16C504-9110-4102-B3FD-74309CBA9BA4}">
      <dgm:prSet/>
      <dgm:spPr/>
      <dgm:t>
        <a:bodyPr/>
        <a:lstStyle/>
        <a:p>
          <a:endParaRPr lang="es-ES"/>
        </a:p>
      </dgm:t>
    </dgm:pt>
    <dgm:pt modelId="{8904AE93-894B-4A7E-8C0F-0A202CE7997E}">
      <dgm:prSet phldrT="[Texto]"/>
      <dgm:spPr>
        <a:solidFill>
          <a:srgbClr val="D9C249"/>
        </a:solidFill>
      </dgm:spPr>
      <dgm:t>
        <a:bodyPr/>
        <a:lstStyle/>
        <a:p>
          <a:r>
            <a:rPr lang="es-ES" dirty="0" smtClean="0"/>
            <a:t>Centrarse</a:t>
          </a:r>
          <a:endParaRPr lang="es-ES" dirty="0"/>
        </a:p>
      </dgm:t>
    </dgm:pt>
    <dgm:pt modelId="{BB5F516B-6EAB-40BF-9C8F-5AAEB5CBE90C}" type="parTrans" cxnId="{0FA385C5-C50E-4844-ABE2-F3FA54007ECB}">
      <dgm:prSet/>
      <dgm:spPr/>
      <dgm:t>
        <a:bodyPr/>
        <a:lstStyle/>
        <a:p>
          <a:endParaRPr lang="es-ES"/>
        </a:p>
      </dgm:t>
    </dgm:pt>
    <dgm:pt modelId="{C0BD7A79-6139-46FA-A066-427A8608ABC5}" type="sibTrans" cxnId="{0FA385C5-C50E-4844-ABE2-F3FA54007ECB}">
      <dgm:prSet/>
      <dgm:spPr/>
      <dgm:t>
        <a:bodyPr/>
        <a:lstStyle/>
        <a:p>
          <a:endParaRPr lang="es-ES"/>
        </a:p>
      </dgm:t>
    </dgm:pt>
    <dgm:pt modelId="{A43CEEB4-3182-40F2-B86C-CF975E1FF272}">
      <dgm:prSet phldrT="[Texto]"/>
      <dgm:spPr>
        <a:solidFill>
          <a:srgbClr val="D7CB49"/>
        </a:solidFill>
      </dgm:spPr>
      <dgm:t>
        <a:bodyPr/>
        <a:lstStyle/>
        <a:p>
          <a:r>
            <a:rPr lang="es-ES" dirty="0" smtClean="0"/>
            <a:t>Ley de </a:t>
          </a:r>
          <a:r>
            <a:rPr lang="es-ES" dirty="0" err="1" smtClean="0"/>
            <a:t>Fitt</a:t>
          </a:r>
          <a:endParaRPr lang="es-ES" dirty="0"/>
        </a:p>
      </dgm:t>
    </dgm:pt>
    <dgm:pt modelId="{6145AB7C-B9E4-40BB-8397-C94259D7B804}" type="parTrans" cxnId="{95EF8269-64FF-4540-9613-5EC511CAAABD}">
      <dgm:prSet/>
      <dgm:spPr/>
      <dgm:t>
        <a:bodyPr/>
        <a:lstStyle/>
        <a:p>
          <a:endParaRPr lang="es-ES"/>
        </a:p>
      </dgm:t>
    </dgm:pt>
    <dgm:pt modelId="{BA30F996-8B00-408A-B05F-6B12BDB68FBB}" type="sibTrans" cxnId="{95EF8269-64FF-4540-9613-5EC511CAAABD}">
      <dgm:prSet/>
      <dgm:spPr/>
      <dgm:t>
        <a:bodyPr/>
        <a:lstStyle/>
        <a:p>
          <a:endParaRPr lang="es-ES"/>
        </a:p>
      </dgm:t>
    </dgm:pt>
    <dgm:pt modelId="{537AE64A-3B07-4DBF-87C3-25A8C5DB290C}">
      <dgm:prSet phldrT="[Texto]"/>
      <dgm:spPr>
        <a:solidFill>
          <a:srgbClr val="BCD04C"/>
        </a:solidFill>
      </dgm:spPr>
      <dgm:t>
        <a:bodyPr/>
        <a:lstStyle/>
        <a:p>
          <a:r>
            <a:rPr lang="es-ES" dirty="0" smtClean="0"/>
            <a:t>Aprendizaje</a:t>
          </a:r>
          <a:endParaRPr lang="es-ES" dirty="0"/>
        </a:p>
      </dgm:t>
    </dgm:pt>
    <dgm:pt modelId="{F1BDF585-E80B-4DA9-AFF7-725405895C47}" type="parTrans" cxnId="{3F631331-52C3-4FAA-AEBF-06AD83FB8526}">
      <dgm:prSet/>
      <dgm:spPr/>
      <dgm:t>
        <a:bodyPr/>
        <a:lstStyle/>
        <a:p>
          <a:endParaRPr lang="es-ES"/>
        </a:p>
      </dgm:t>
    </dgm:pt>
    <dgm:pt modelId="{0C882E5C-9EF6-4EFE-AC5C-795E4DB4EC7D}" type="sibTrans" cxnId="{3F631331-52C3-4FAA-AEBF-06AD83FB8526}">
      <dgm:prSet/>
      <dgm:spPr/>
      <dgm:t>
        <a:bodyPr/>
        <a:lstStyle/>
        <a:p>
          <a:endParaRPr lang="es-ES"/>
        </a:p>
      </dgm:t>
    </dgm:pt>
    <dgm:pt modelId="{84EFE6EF-E46D-4E91-8C28-D51FDBB4EAC1}">
      <dgm:prSet phldrT="[Texto]"/>
      <dgm:spPr>
        <a:solidFill>
          <a:srgbClr val="D5D44A"/>
        </a:solidFill>
      </dgm:spPr>
      <dgm:t>
        <a:bodyPr/>
        <a:lstStyle/>
        <a:p>
          <a:r>
            <a:rPr lang="es-AR" dirty="0" smtClean="0"/>
            <a:t>Objetos de la interfaz humana</a:t>
          </a:r>
          <a:endParaRPr lang="es-ES" dirty="0"/>
        </a:p>
      </dgm:t>
    </dgm:pt>
    <dgm:pt modelId="{546E6BB9-2226-4E94-B757-160BC4EE3DDC}" type="parTrans" cxnId="{D422539A-F494-441E-87C7-706AA786A55B}">
      <dgm:prSet/>
      <dgm:spPr/>
      <dgm:t>
        <a:bodyPr/>
        <a:lstStyle/>
        <a:p>
          <a:endParaRPr lang="es-ES"/>
        </a:p>
      </dgm:t>
    </dgm:pt>
    <dgm:pt modelId="{872ACC40-8A65-498D-80B7-D7EF6A7433FF}" type="sibTrans" cxnId="{D422539A-F494-441E-87C7-706AA786A55B}">
      <dgm:prSet/>
      <dgm:spPr/>
      <dgm:t>
        <a:bodyPr/>
        <a:lstStyle/>
        <a:p>
          <a:endParaRPr lang="es-ES"/>
        </a:p>
      </dgm:t>
    </dgm:pt>
    <dgm:pt modelId="{4868E00B-367F-420B-BF17-4BE055E24894}">
      <dgm:prSet phldrT="[Texto]"/>
      <dgm:spPr>
        <a:solidFill>
          <a:srgbClr val="C8D24B"/>
        </a:solidFill>
      </dgm:spPr>
      <dgm:t>
        <a:bodyPr/>
        <a:lstStyle/>
        <a:p>
          <a:r>
            <a:rPr lang="es-ES" dirty="0" smtClean="0"/>
            <a:t>Reducción de la latencia</a:t>
          </a:r>
          <a:endParaRPr lang="es-ES" dirty="0"/>
        </a:p>
      </dgm:t>
    </dgm:pt>
    <dgm:pt modelId="{B32BF92E-6DB8-4873-B937-7FFAECC3B4FE}" type="parTrans" cxnId="{575B68C0-921B-404B-921F-6ABE40A9C16F}">
      <dgm:prSet/>
      <dgm:spPr/>
      <dgm:t>
        <a:bodyPr/>
        <a:lstStyle/>
        <a:p>
          <a:endParaRPr lang="es-ES"/>
        </a:p>
      </dgm:t>
    </dgm:pt>
    <dgm:pt modelId="{4C0F3F6B-0211-4135-AC5B-6B2F73943F3A}" type="sibTrans" cxnId="{575B68C0-921B-404B-921F-6ABE40A9C16F}">
      <dgm:prSet/>
      <dgm:spPr/>
      <dgm:t>
        <a:bodyPr/>
        <a:lstStyle/>
        <a:p>
          <a:endParaRPr lang="es-ES"/>
        </a:p>
      </dgm:t>
    </dgm:pt>
    <dgm:pt modelId="{8AC177D4-1196-4292-9DCB-436AADBCF37A}">
      <dgm:prSet phldrT="[Texto]"/>
      <dgm:spPr>
        <a:solidFill>
          <a:srgbClr val="AFCD4C"/>
        </a:solidFill>
      </dgm:spPr>
      <dgm:t>
        <a:bodyPr/>
        <a:lstStyle/>
        <a:p>
          <a:r>
            <a:rPr lang="es-ES" dirty="0" smtClean="0"/>
            <a:t>Metáforas</a:t>
          </a:r>
          <a:endParaRPr lang="es-ES" dirty="0"/>
        </a:p>
      </dgm:t>
    </dgm:pt>
    <dgm:pt modelId="{55619FBE-7F9E-4F6F-80C2-8DE2ACB24A4C}" type="parTrans" cxnId="{9CBF5A4F-6474-4997-9527-68A026B9B733}">
      <dgm:prSet/>
      <dgm:spPr/>
      <dgm:t>
        <a:bodyPr/>
        <a:lstStyle/>
        <a:p>
          <a:endParaRPr lang="es-ES"/>
        </a:p>
      </dgm:t>
    </dgm:pt>
    <dgm:pt modelId="{8E1A6FBF-8AC6-44C8-B316-A6F5FB9E9A0B}" type="sibTrans" cxnId="{9CBF5A4F-6474-4997-9527-68A026B9B733}">
      <dgm:prSet/>
      <dgm:spPr/>
      <dgm:t>
        <a:bodyPr/>
        <a:lstStyle/>
        <a:p>
          <a:endParaRPr lang="es-ES"/>
        </a:p>
      </dgm:t>
    </dgm:pt>
    <dgm:pt modelId="{9D01E12F-36E6-4B01-926B-F10D539FCCCA}">
      <dgm:prSet phldrT="[Texto]"/>
      <dgm:spPr>
        <a:solidFill>
          <a:srgbClr val="A4CB4D"/>
        </a:solidFill>
      </dgm:spPr>
      <dgm:t>
        <a:bodyPr/>
        <a:lstStyle/>
        <a:p>
          <a:r>
            <a:rPr lang="es-AR" dirty="0" smtClean="0"/>
            <a:t>Mantener la integridad de los productos del trabajo</a:t>
          </a:r>
          <a:endParaRPr lang="es-ES" dirty="0"/>
        </a:p>
      </dgm:t>
    </dgm:pt>
    <dgm:pt modelId="{8E2FA77E-9046-461B-A981-2E234E62B546}" type="parTrans" cxnId="{9FD9D08C-EBD7-4EC2-8E0C-AC34C18CF56F}">
      <dgm:prSet/>
      <dgm:spPr/>
      <dgm:t>
        <a:bodyPr/>
        <a:lstStyle/>
        <a:p>
          <a:endParaRPr lang="es-ES"/>
        </a:p>
      </dgm:t>
    </dgm:pt>
    <dgm:pt modelId="{0E6E8953-6A4B-41C2-B3A7-C39C96655B49}" type="sibTrans" cxnId="{9FD9D08C-EBD7-4EC2-8E0C-AC34C18CF56F}">
      <dgm:prSet/>
      <dgm:spPr/>
      <dgm:t>
        <a:bodyPr/>
        <a:lstStyle/>
        <a:p>
          <a:endParaRPr lang="es-ES"/>
        </a:p>
      </dgm:t>
    </dgm:pt>
    <dgm:pt modelId="{1C8C51BD-1678-4A2F-B259-E5AEC5B11777}">
      <dgm:prSet phldrT="[Texto]"/>
      <dgm:spPr>
        <a:solidFill>
          <a:srgbClr val="99C84E"/>
        </a:solidFill>
      </dgm:spPr>
      <dgm:t>
        <a:bodyPr/>
        <a:lstStyle/>
        <a:p>
          <a:r>
            <a:rPr lang="es-ES" dirty="0" smtClean="0"/>
            <a:t>Legibilidad</a:t>
          </a:r>
          <a:endParaRPr lang="es-ES" dirty="0"/>
        </a:p>
      </dgm:t>
    </dgm:pt>
    <dgm:pt modelId="{B3FA0430-ECB0-41D6-86E4-2B86F8A678AE}" type="parTrans" cxnId="{D699CD4B-DCA2-4A63-9737-7AC52D3EA2C3}">
      <dgm:prSet/>
      <dgm:spPr/>
      <dgm:t>
        <a:bodyPr/>
        <a:lstStyle/>
        <a:p>
          <a:endParaRPr lang="es-ES"/>
        </a:p>
      </dgm:t>
    </dgm:pt>
    <dgm:pt modelId="{34F5C7AB-C4DA-4544-B61F-71E2C4DBCEA9}" type="sibTrans" cxnId="{D699CD4B-DCA2-4A63-9737-7AC52D3EA2C3}">
      <dgm:prSet/>
      <dgm:spPr/>
      <dgm:t>
        <a:bodyPr/>
        <a:lstStyle/>
        <a:p>
          <a:endParaRPr lang="es-ES"/>
        </a:p>
      </dgm:t>
    </dgm:pt>
    <dgm:pt modelId="{4111D3C9-A4E3-4319-97AF-946A4F7192FF}">
      <dgm:prSet phldrT="[Texto]"/>
      <dgm:spPr>
        <a:solidFill>
          <a:srgbClr val="8EC64F"/>
        </a:solidFill>
      </dgm:spPr>
      <dgm:t>
        <a:bodyPr/>
        <a:lstStyle/>
        <a:p>
          <a:r>
            <a:rPr lang="es-ES" dirty="0" smtClean="0"/>
            <a:t>Dar seguimiento al estado</a:t>
          </a:r>
          <a:endParaRPr lang="es-ES" dirty="0"/>
        </a:p>
      </dgm:t>
    </dgm:pt>
    <dgm:pt modelId="{6DAD7A17-5074-4CD6-9C40-B2FD1F295914}" type="parTrans" cxnId="{0AB17002-D909-496B-A54D-D38A6226A084}">
      <dgm:prSet/>
      <dgm:spPr/>
      <dgm:t>
        <a:bodyPr/>
        <a:lstStyle/>
        <a:p>
          <a:endParaRPr lang="es-ES"/>
        </a:p>
      </dgm:t>
    </dgm:pt>
    <dgm:pt modelId="{4CADB62F-2FE4-4673-AF35-DCCD783485FA}" type="sibTrans" cxnId="{0AB17002-D909-496B-A54D-D38A6226A084}">
      <dgm:prSet/>
      <dgm:spPr/>
      <dgm:t>
        <a:bodyPr/>
        <a:lstStyle/>
        <a:p>
          <a:endParaRPr lang="es-ES"/>
        </a:p>
      </dgm:t>
    </dgm:pt>
    <dgm:pt modelId="{9527F5A5-2473-4AE9-8655-436D15594399}">
      <dgm:prSet phldrT="[Texto]"/>
      <dgm:spPr>
        <a:solidFill>
          <a:srgbClr val="84C350"/>
        </a:solidFill>
      </dgm:spPr>
      <dgm:t>
        <a:bodyPr/>
        <a:lstStyle/>
        <a:p>
          <a:r>
            <a:rPr lang="es-ES" dirty="0" smtClean="0"/>
            <a:t>Navegación visible</a:t>
          </a:r>
          <a:endParaRPr lang="es-ES" dirty="0"/>
        </a:p>
      </dgm:t>
    </dgm:pt>
    <dgm:pt modelId="{91B3F347-07B3-4516-B2EB-E40235AE015C}" type="parTrans" cxnId="{D681CC7D-48F1-4908-905E-411C96E1EEA8}">
      <dgm:prSet/>
      <dgm:spPr/>
      <dgm:t>
        <a:bodyPr/>
        <a:lstStyle/>
        <a:p>
          <a:endParaRPr lang="es-ES"/>
        </a:p>
      </dgm:t>
    </dgm:pt>
    <dgm:pt modelId="{EEC53A2D-5357-4EC6-B928-B23F3897A97E}" type="sibTrans" cxnId="{D681CC7D-48F1-4908-905E-411C96E1EEA8}">
      <dgm:prSet/>
      <dgm:spPr/>
      <dgm:t>
        <a:bodyPr/>
        <a:lstStyle/>
        <a:p>
          <a:endParaRPr lang="es-ES"/>
        </a:p>
      </dgm:t>
    </dgm:pt>
    <dgm:pt modelId="{30A11BC6-E077-4864-AAC4-A4DE9503B1E7}" type="pres">
      <dgm:prSet presAssocID="{491E655E-910B-4DA4-ADBB-FED6EA87BA45}" presName="diagram" presStyleCnt="0">
        <dgm:presLayoutVars>
          <dgm:dir/>
          <dgm:resizeHandles val="exact"/>
        </dgm:presLayoutVars>
      </dgm:prSet>
      <dgm:spPr/>
      <dgm:t>
        <a:bodyPr/>
        <a:lstStyle/>
        <a:p>
          <a:endParaRPr lang="es-ES"/>
        </a:p>
      </dgm:t>
    </dgm:pt>
    <dgm:pt modelId="{CA2BBFCD-7186-4E2F-AF89-F1ED260B8446}" type="pres">
      <dgm:prSet presAssocID="{BB0CF8FA-801C-4E6A-A95A-ABF5E8D490F0}" presName="node" presStyleLbl="node1" presStyleIdx="0" presStyleCnt="16">
        <dgm:presLayoutVars>
          <dgm:bulletEnabled val="1"/>
        </dgm:presLayoutVars>
      </dgm:prSet>
      <dgm:spPr/>
      <dgm:t>
        <a:bodyPr/>
        <a:lstStyle/>
        <a:p>
          <a:endParaRPr lang="es-ES"/>
        </a:p>
      </dgm:t>
    </dgm:pt>
    <dgm:pt modelId="{D6B031AA-13B4-47B8-89FC-5918E0A8FE6F}" type="pres">
      <dgm:prSet presAssocID="{A9BB41DB-6E3E-4368-AD0A-37968B041F55}" presName="sibTrans" presStyleCnt="0"/>
      <dgm:spPr/>
    </dgm:pt>
    <dgm:pt modelId="{0A8FE858-68A8-433E-9C06-0E217A28EA3F}" type="pres">
      <dgm:prSet presAssocID="{E305A240-495C-44E8-B057-CA98846993DD}" presName="node" presStyleLbl="node1" presStyleIdx="1" presStyleCnt="16">
        <dgm:presLayoutVars>
          <dgm:bulletEnabled val="1"/>
        </dgm:presLayoutVars>
      </dgm:prSet>
      <dgm:spPr/>
      <dgm:t>
        <a:bodyPr/>
        <a:lstStyle/>
        <a:p>
          <a:endParaRPr lang="es-ES"/>
        </a:p>
      </dgm:t>
    </dgm:pt>
    <dgm:pt modelId="{1159B5E6-5854-4D8D-BF13-21D704925EBC}" type="pres">
      <dgm:prSet presAssocID="{715442BE-04FD-4BB0-A3BB-645C45CB34A1}" presName="sibTrans" presStyleCnt="0"/>
      <dgm:spPr/>
    </dgm:pt>
    <dgm:pt modelId="{8A1BAD27-617D-46A5-B896-41B6BF7C402C}" type="pres">
      <dgm:prSet presAssocID="{7C316894-6CB0-4CCA-A1C3-14BE6B7303C6}" presName="node" presStyleLbl="node1" presStyleIdx="2" presStyleCnt="16">
        <dgm:presLayoutVars>
          <dgm:bulletEnabled val="1"/>
        </dgm:presLayoutVars>
      </dgm:prSet>
      <dgm:spPr/>
      <dgm:t>
        <a:bodyPr/>
        <a:lstStyle/>
        <a:p>
          <a:endParaRPr lang="es-ES"/>
        </a:p>
      </dgm:t>
    </dgm:pt>
    <dgm:pt modelId="{DC6D5E0A-1BFC-430A-A1AF-1AB99C781347}" type="pres">
      <dgm:prSet presAssocID="{E25AC4D6-9735-44BB-999F-D4B2DDEAE334}" presName="sibTrans" presStyleCnt="0"/>
      <dgm:spPr/>
    </dgm:pt>
    <dgm:pt modelId="{AD1222AA-B386-47CE-9C1C-9DD88410410A}" type="pres">
      <dgm:prSet presAssocID="{C6272A9B-E376-4F23-B851-FB1CDD193AB4}" presName="node" presStyleLbl="node1" presStyleIdx="3" presStyleCnt="16">
        <dgm:presLayoutVars>
          <dgm:bulletEnabled val="1"/>
        </dgm:presLayoutVars>
      </dgm:prSet>
      <dgm:spPr/>
      <dgm:t>
        <a:bodyPr/>
        <a:lstStyle/>
        <a:p>
          <a:endParaRPr lang="es-ES"/>
        </a:p>
      </dgm:t>
    </dgm:pt>
    <dgm:pt modelId="{5E3715E5-614E-4DB1-8CC8-814CFFBAFEC2}" type="pres">
      <dgm:prSet presAssocID="{8B6BF23F-F917-4ADA-A393-508CFCB5344A}" presName="sibTrans" presStyleCnt="0"/>
      <dgm:spPr/>
    </dgm:pt>
    <dgm:pt modelId="{117B0248-7886-4218-AE25-564949C0D5F4}" type="pres">
      <dgm:prSet presAssocID="{663DD14B-CECF-4B99-9BE3-7F672DC8A701}" presName="node" presStyleLbl="node1" presStyleIdx="4" presStyleCnt="16">
        <dgm:presLayoutVars>
          <dgm:bulletEnabled val="1"/>
        </dgm:presLayoutVars>
      </dgm:prSet>
      <dgm:spPr/>
      <dgm:t>
        <a:bodyPr/>
        <a:lstStyle/>
        <a:p>
          <a:endParaRPr lang="es-ES"/>
        </a:p>
      </dgm:t>
    </dgm:pt>
    <dgm:pt modelId="{58A9AA6B-41F9-44D7-AE9F-7540EFA354D3}" type="pres">
      <dgm:prSet presAssocID="{68484FCD-BB4D-4F7B-9384-EFFE797673CE}" presName="sibTrans" presStyleCnt="0"/>
      <dgm:spPr/>
    </dgm:pt>
    <dgm:pt modelId="{0F36E455-7FDD-4C10-B63F-B604FA6C5AE3}" type="pres">
      <dgm:prSet presAssocID="{66A5496B-561C-4AB1-8587-705EAC6DC66A}" presName="node" presStyleLbl="node1" presStyleIdx="5" presStyleCnt="16">
        <dgm:presLayoutVars>
          <dgm:bulletEnabled val="1"/>
        </dgm:presLayoutVars>
      </dgm:prSet>
      <dgm:spPr/>
      <dgm:t>
        <a:bodyPr/>
        <a:lstStyle/>
        <a:p>
          <a:endParaRPr lang="es-ES"/>
        </a:p>
      </dgm:t>
    </dgm:pt>
    <dgm:pt modelId="{AA422CEF-D6F8-426E-9DC0-B9C83739190E}" type="pres">
      <dgm:prSet presAssocID="{277DD37D-8213-4F19-A64A-ED2067795AAD}" presName="sibTrans" presStyleCnt="0"/>
      <dgm:spPr/>
    </dgm:pt>
    <dgm:pt modelId="{0E0501A0-54E4-46CA-B64F-B385DB449070}" type="pres">
      <dgm:prSet presAssocID="{8904AE93-894B-4A7E-8C0F-0A202CE7997E}" presName="node" presStyleLbl="node1" presStyleIdx="6" presStyleCnt="16">
        <dgm:presLayoutVars>
          <dgm:bulletEnabled val="1"/>
        </dgm:presLayoutVars>
      </dgm:prSet>
      <dgm:spPr/>
      <dgm:t>
        <a:bodyPr/>
        <a:lstStyle/>
        <a:p>
          <a:endParaRPr lang="es-ES"/>
        </a:p>
      </dgm:t>
    </dgm:pt>
    <dgm:pt modelId="{0AE4C0CC-FF92-4E07-9357-435E61112377}" type="pres">
      <dgm:prSet presAssocID="{C0BD7A79-6139-46FA-A066-427A8608ABC5}" presName="sibTrans" presStyleCnt="0"/>
      <dgm:spPr/>
    </dgm:pt>
    <dgm:pt modelId="{CE842B36-40EF-4308-8606-C383DF2F092B}" type="pres">
      <dgm:prSet presAssocID="{A43CEEB4-3182-40F2-B86C-CF975E1FF272}" presName="node" presStyleLbl="node1" presStyleIdx="7" presStyleCnt="16">
        <dgm:presLayoutVars>
          <dgm:bulletEnabled val="1"/>
        </dgm:presLayoutVars>
      </dgm:prSet>
      <dgm:spPr/>
      <dgm:t>
        <a:bodyPr/>
        <a:lstStyle/>
        <a:p>
          <a:endParaRPr lang="es-ES"/>
        </a:p>
      </dgm:t>
    </dgm:pt>
    <dgm:pt modelId="{E39D757A-22BC-4CB9-A8FE-EC2863C8BDE4}" type="pres">
      <dgm:prSet presAssocID="{BA30F996-8B00-408A-B05F-6B12BDB68FBB}" presName="sibTrans" presStyleCnt="0"/>
      <dgm:spPr/>
    </dgm:pt>
    <dgm:pt modelId="{3781871E-AEF5-4FA2-99E6-0F2D2414BFB0}" type="pres">
      <dgm:prSet presAssocID="{84EFE6EF-E46D-4E91-8C28-D51FDBB4EAC1}" presName="node" presStyleLbl="node1" presStyleIdx="8" presStyleCnt="16">
        <dgm:presLayoutVars>
          <dgm:bulletEnabled val="1"/>
        </dgm:presLayoutVars>
      </dgm:prSet>
      <dgm:spPr/>
      <dgm:t>
        <a:bodyPr/>
        <a:lstStyle/>
        <a:p>
          <a:endParaRPr lang="es-ES"/>
        </a:p>
      </dgm:t>
    </dgm:pt>
    <dgm:pt modelId="{F3506F5B-763F-43E5-9453-770F1CA1635E}" type="pres">
      <dgm:prSet presAssocID="{872ACC40-8A65-498D-80B7-D7EF6A7433FF}" presName="sibTrans" presStyleCnt="0"/>
      <dgm:spPr/>
    </dgm:pt>
    <dgm:pt modelId="{04A4EE41-98D0-4F80-80DF-50462D8DDBC0}" type="pres">
      <dgm:prSet presAssocID="{4868E00B-367F-420B-BF17-4BE055E24894}" presName="node" presStyleLbl="node1" presStyleIdx="9" presStyleCnt="16">
        <dgm:presLayoutVars>
          <dgm:bulletEnabled val="1"/>
        </dgm:presLayoutVars>
      </dgm:prSet>
      <dgm:spPr/>
      <dgm:t>
        <a:bodyPr/>
        <a:lstStyle/>
        <a:p>
          <a:endParaRPr lang="es-ES"/>
        </a:p>
      </dgm:t>
    </dgm:pt>
    <dgm:pt modelId="{0900C014-B52D-4138-AC27-0C0C20FE1F7D}" type="pres">
      <dgm:prSet presAssocID="{4C0F3F6B-0211-4135-AC5B-6B2F73943F3A}" presName="sibTrans" presStyleCnt="0"/>
      <dgm:spPr/>
    </dgm:pt>
    <dgm:pt modelId="{520FB267-ED40-43EE-9F0E-CE32DE2A4AD2}" type="pres">
      <dgm:prSet presAssocID="{537AE64A-3B07-4DBF-87C3-25A8C5DB290C}" presName="node" presStyleLbl="node1" presStyleIdx="10" presStyleCnt="16">
        <dgm:presLayoutVars>
          <dgm:bulletEnabled val="1"/>
        </dgm:presLayoutVars>
      </dgm:prSet>
      <dgm:spPr/>
      <dgm:t>
        <a:bodyPr/>
        <a:lstStyle/>
        <a:p>
          <a:endParaRPr lang="es-ES"/>
        </a:p>
      </dgm:t>
    </dgm:pt>
    <dgm:pt modelId="{332EB58F-8572-4C96-8312-0E31D5B2C360}" type="pres">
      <dgm:prSet presAssocID="{0C882E5C-9EF6-4EFE-AC5C-795E4DB4EC7D}" presName="sibTrans" presStyleCnt="0"/>
      <dgm:spPr/>
    </dgm:pt>
    <dgm:pt modelId="{CB127F10-5584-4D03-8772-D872B7037121}" type="pres">
      <dgm:prSet presAssocID="{8AC177D4-1196-4292-9DCB-436AADBCF37A}" presName="node" presStyleLbl="node1" presStyleIdx="11" presStyleCnt="16">
        <dgm:presLayoutVars>
          <dgm:bulletEnabled val="1"/>
        </dgm:presLayoutVars>
      </dgm:prSet>
      <dgm:spPr/>
      <dgm:t>
        <a:bodyPr/>
        <a:lstStyle/>
        <a:p>
          <a:endParaRPr lang="es-ES"/>
        </a:p>
      </dgm:t>
    </dgm:pt>
    <dgm:pt modelId="{FCF98042-E60B-4BD1-BAD3-9CB243234786}" type="pres">
      <dgm:prSet presAssocID="{8E1A6FBF-8AC6-44C8-B316-A6F5FB9E9A0B}" presName="sibTrans" presStyleCnt="0"/>
      <dgm:spPr/>
    </dgm:pt>
    <dgm:pt modelId="{E4597378-C0FA-438C-A5EE-4898C0385F7B}" type="pres">
      <dgm:prSet presAssocID="{9D01E12F-36E6-4B01-926B-F10D539FCCCA}" presName="node" presStyleLbl="node1" presStyleIdx="12" presStyleCnt="16">
        <dgm:presLayoutVars>
          <dgm:bulletEnabled val="1"/>
        </dgm:presLayoutVars>
      </dgm:prSet>
      <dgm:spPr/>
      <dgm:t>
        <a:bodyPr/>
        <a:lstStyle/>
        <a:p>
          <a:endParaRPr lang="es-ES"/>
        </a:p>
      </dgm:t>
    </dgm:pt>
    <dgm:pt modelId="{2280F9AC-8176-440A-B443-897DED4A189E}" type="pres">
      <dgm:prSet presAssocID="{0E6E8953-6A4B-41C2-B3A7-C39C96655B49}" presName="sibTrans" presStyleCnt="0"/>
      <dgm:spPr/>
    </dgm:pt>
    <dgm:pt modelId="{DD348114-1ED0-48F6-BB2D-236681ECB2A4}" type="pres">
      <dgm:prSet presAssocID="{1C8C51BD-1678-4A2F-B259-E5AEC5B11777}" presName="node" presStyleLbl="node1" presStyleIdx="13" presStyleCnt="16">
        <dgm:presLayoutVars>
          <dgm:bulletEnabled val="1"/>
        </dgm:presLayoutVars>
      </dgm:prSet>
      <dgm:spPr/>
      <dgm:t>
        <a:bodyPr/>
        <a:lstStyle/>
        <a:p>
          <a:endParaRPr lang="es-ES"/>
        </a:p>
      </dgm:t>
    </dgm:pt>
    <dgm:pt modelId="{F5929000-15DB-449C-8B39-1A601D5FD565}" type="pres">
      <dgm:prSet presAssocID="{34F5C7AB-C4DA-4544-B61F-71E2C4DBCEA9}" presName="sibTrans" presStyleCnt="0"/>
      <dgm:spPr/>
    </dgm:pt>
    <dgm:pt modelId="{366538BF-F847-44CE-847E-9D0194E1DE9A}" type="pres">
      <dgm:prSet presAssocID="{4111D3C9-A4E3-4319-97AF-946A4F7192FF}" presName="node" presStyleLbl="node1" presStyleIdx="14" presStyleCnt="16">
        <dgm:presLayoutVars>
          <dgm:bulletEnabled val="1"/>
        </dgm:presLayoutVars>
      </dgm:prSet>
      <dgm:spPr/>
      <dgm:t>
        <a:bodyPr/>
        <a:lstStyle/>
        <a:p>
          <a:endParaRPr lang="es-ES"/>
        </a:p>
      </dgm:t>
    </dgm:pt>
    <dgm:pt modelId="{0B8F1A29-9F3F-4154-8BF9-7B12ECFC715A}" type="pres">
      <dgm:prSet presAssocID="{4CADB62F-2FE4-4673-AF35-DCCD783485FA}" presName="sibTrans" presStyleCnt="0"/>
      <dgm:spPr/>
    </dgm:pt>
    <dgm:pt modelId="{EAF21FF4-4D9D-4085-A98D-54E9BDFAF473}" type="pres">
      <dgm:prSet presAssocID="{9527F5A5-2473-4AE9-8655-436D15594399}" presName="node" presStyleLbl="node1" presStyleIdx="15" presStyleCnt="16">
        <dgm:presLayoutVars>
          <dgm:bulletEnabled val="1"/>
        </dgm:presLayoutVars>
      </dgm:prSet>
      <dgm:spPr/>
      <dgm:t>
        <a:bodyPr/>
        <a:lstStyle/>
        <a:p>
          <a:endParaRPr lang="es-ES"/>
        </a:p>
      </dgm:t>
    </dgm:pt>
  </dgm:ptLst>
  <dgm:cxnLst>
    <dgm:cxn modelId="{0AB17002-D909-496B-A54D-D38A6226A084}" srcId="{491E655E-910B-4DA4-ADBB-FED6EA87BA45}" destId="{4111D3C9-A4E3-4319-97AF-946A4F7192FF}" srcOrd="14" destOrd="0" parTransId="{6DAD7A17-5074-4CD6-9C40-B2FD1F295914}" sibTransId="{4CADB62F-2FE4-4673-AF35-DCCD783485FA}"/>
    <dgm:cxn modelId="{6D3AEC30-BFBA-460A-BCB8-9F11691C4558}" type="presOf" srcId="{66A5496B-561C-4AB1-8587-705EAC6DC66A}" destId="{0F36E455-7FDD-4C10-B63F-B604FA6C5AE3}" srcOrd="0" destOrd="0" presId="urn:microsoft.com/office/officeart/2005/8/layout/default"/>
    <dgm:cxn modelId="{374A5C2C-4174-4278-AA93-8CECCD3D2D7B}" type="presOf" srcId="{1C8C51BD-1678-4A2F-B259-E5AEC5B11777}" destId="{DD348114-1ED0-48F6-BB2D-236681ECB2A4}" srcOrd="0" destOrd="0" presId="urn:microsoft.com/office/officeart/2005/8/layout/default"/>
    <dgm:cxn modelId="{9BF8046B-0454-4662-AE79-52AE75890739}" type="presOf" srcId="{84EFE6EF-E46D-4E91-8C28-D51FDBB4EAC1}" destId="{3781871E-AEF5-4FA2-99E6-0F2D2414BFB0}" srcOrd="0" destOrd="0" presId="urn:microsoft.com/office/officeart/2005/8/layout/default"/>
    <dgm:cxn modelId="{CCF02CEC-A6B2-45A2-BFBD-D10C51DC48A0}" type="presOf" srcId="{4868E00B-367F-420B-BF17-4BE055E24894}" destId="{04A4EE41-98D0-4F80-80DF-50462D8DDBC0}" srcOrd="0" destOrd="0" presId="urn:microsoft.com/office/officeart/2005/8/layout/default"/>
    <dgm:cxn modelId="{C4BAB25A-4C14-4E61-B5E0-4C800F7BBC0E}" type="presOf" srcId="{663DD14B-CECF-4B99-9BE3-7F672DC8A701}" destId="{117B0248-7886-4218-AE25-564949C0D5F4}" srcOrd="0" destOrd="0" presId="urn:microsoft.com/office/officeart/2005/8/layout/default"/>
    <dgm:cxn modelId="{D681CC7D-48F1-4908-905E-411C96E1EEA8}" srcId="{491E655E-910B-4DA4-ADBB-FED6EA87BA45}" destId="{9527F5A5-2473-4AE9-8655-436D15594399}" srcOrd="15" destOrd="0" parTransId="{91B3F347-07B3-4516-B2EB-E40235AE015C}" sibTransId="{EEC53A2D-5357-4EC6-B928-B23F3897A97E}"/>
    <dgm:cxn modelId="{CD9CD120-03C9-4601-BCA6-D0963A0A2D60}" type="presOf" srcId="{491E655E-910B-4DA4-ADBB-FED6EA87BA45}" destId="{30A11BC6-E077-4864-AAC4-A4DE9503B1E7}" srcOrd="0" destOrd="0" presId="urn:microsoft.com/office/officeart/2005/8/layout/default"/>
    <dgm:cxn modelId="{9FD9D08C-EBD7-4EC2-8E0C-AC34C18CF56F}" srcId="{491E655E-910B-4DA4-ADBB-FED6EA87BA45}" destId="{9D01E12F-36E6-4B01-926B-F10D539FCCCA}" srcOrd="12" destOrd="0" parTransId="{8E2FA77E-9046-461B-A981-2E234E62B546}" sibTransId="{0E6E8953-6A4B-41C2-B3A7-C39C96655B49}"/>
    <dgm:cxn modelId="{693CAA40-A245-4F54-8418-77EA517D3822}" srcId="{491E655E-910B-4DA4-ADBB-FED6EA87BA45}" destId="{663DD14B-CECF-4B99-9BE3-7F672DC8A701}" srcOrd="4" destOrd="0" parTransId="{6BB37C8F-2F0B-444E-814E-809823A53878}" sibTransId="{68484FCD-BB4D-4F7B-9384-EFFE797673CE}"/>
    <dgm:cxn modelId="{436D9F93-832A-470A-A0A1-AF6B5C04B476}" srcId="{491E655E-910B-4DA4-ADBB-FED6EA87BA45}" destId="{BB0CF8FA-801C-4E6A-A95A-ABF5E8D490F0}" srcOrd="0" destOrd="0" parTransId="{7880153C-B2A1-4A2B-9F41-DE9527B8EEB9}" sibTransId="{A9BB41DB-6E3E-4368-AD0A-37968B041F55}"/>
    <dgm:cxn modelId="{95EF8269-64FF-4540-9613-5EC511CAAABD}" srcId="{491E655E-910B-4DA4-ADBB-FED6EA87BA45}" destId="{A43CEEB4-3182-40F2-B86C-CF975E1FF272}" srcOrd="7" destOrd="0" parTransId="{6145AB7C-B9E4-40BB-8397-C94259D7B804}" sibTransId="{BA30F996-8B00-408A-B05F-6B12BDB68FBB}"/>
    <dgm:cxn modelId="{43BC56C0-5ACB-4141-A782-D339DEDED51E}" type="presOf" srcId="{BB0CF8FA-801C-4E6A-A95A-ABF5E8D490F0}" destId="{CA2BBFCD-7186-4E2F-AF89-F1ED260B8446}" srcOrd="0" destOrd="0" presId="urn:microsoft.com/office/officeart/2005/8/layout/default"/>
    <dgm:cxn modelId="{35073DA4-592B-4D94-AF11-DE6483A56B69}" srcId="{491E655E-910B-4DA4-ADBB-FED6EA87BA45}" destId="{E305A240-495C-44E8-B057-CA98846993DD}" srcOrd="1" destOrd="0" parTransId="{16CAA367-ADDD-4285-8BC9-FEC52DD99BFC}" sibTransId="{715442BE-04FD-4BB0-A3BB-645C45CB34A1}"/>
    <dgm:cxn modelId="{3F631331-52C3-4FAA-AEBF-06AD83FB8526}" srcId="{491E655E-910B-4DA4-ADBB-FED6EA87BA45}" destId="{537AE64A-3B07-4DBF-87C3-25A8C5DB290C}" srcOrd="10" destOrd="0" parTransId="{F1BDF585-E80B-4DA9-AFF7-725405895C47}" sibTransId="{0C882E5C-9EF6-4EFE-AC5C-795E4DB4EC7D}"/>
    <dgm:cxn modelId="{D699CD4B-DCA2-4A63-9737-7AC52D3EA2C3}" srcId="{491E655E-910B-4DA4-ADBB-FED6EA87BA45}" destId="{1C8C51BD-1678-4A2F-B259-E5AEC5B11777}" srcOrd="13" destOrd="0" parTransId="{B3FA0430-ECB0-41D6-86E4-2B86F8A678AE}" sibTransId="{34F5C7AB-C4DA-4544-B61F-71E2C4DBCEA9}"/>
    <dgm:cxn modelId="{4F5FB5E1-43D9-4AED-A14A-DB81F78BE7AB}" type="presOf" srcId="{537AE64A-3B07-4DBF-87C3-25A8C5DB290C}" destId="{520FB267-ED40-43EE-9F0E-CE32DE2A4AD2}" srcOrd="0" destOrd="0" presId="urn:microsoft.com/office/officeart/2005/8/layout/default"/>
    <dgm:cxn modelId="{DA9F7F9F-106B-4485-9DF1-342070FD18E2}" type="presOf" srcId="{8904AE93-894B-4A7E-8C0F-0A202CE7997E}" destId="{0E0501A0-54E4-46CA-B64F-B385DB449070}" srcOrd="0" destOrd="0" presId="urn:microsoft.com/office/officeart/2005/8/layout/default"/>
    <dgm:cxn modelId="{B4A25761-F07F-4E67-A351-3C550D01602E}" type="presOf" srcId="{A43CEEB4-3182-40F2-B86C-CF975E1FF272}" destId="{CE842B36-40EF-4308-8606-C383DF2F092B}" srcOrd="0" destOrd="0" presId="urn:microsoft.com/office/officeart/2005/8/layout/default"/>
    <dgm:cxn modelId="{6F0FBB8B-8FA7-480A-A166-F0CB5DBB56DC}" type="presOf" srcId="{C6272A9B-E376-4F23-B851-FB1CDD193AB4}" destId="{AD1222AA-B386-47CE-9C1C-9DD88410410A}" srcOrd="0" destOrd="0" presId="urn:microsoft.com/office/officeart/2005/8/layout/default"/>
    <dgm:cxn modelId="{4E8741E7-F34C-4CD4-90FF-488AA5D63C46}" type="presOf" srcId="{4111D3C9-A4E3-4319-97AF-946A4F7192FF}" destId="{366538BF-F847-44CE-847E-9D0194E1DE9A}" srcOrd="0" destOrd="0" presId="urn:microsoft.com/office/officeart/2005/8/layout/default"/>
    <dgm:cxn modelId="{93F5238A-22D9-4D6E-B0A8-D1F071123CC9}" type="presOf" srcId="{8AC177D4-1196-4292-9DCB-436AADBCF37A}" destId="{CB127F10-5584-4D03-8772-D872B7037121}" srcOrd="0" destOrd="0" presId="urn:microsoft.com/office/officeart/2005/8/layout/default"/>
    <dgm:cxn modelId="{0FA385C5-C50E-4844-ABE2-F3FA54007ECB}" srcId="{491E655E-910B-4DA4-ADBB-FED6EA87BA45}" destId="{8904AE93-894B-4A7E-8C0F-0A202CE7997E}" srcOrd="6" destOrd="0" parTransId="{BB5F516B-6EAB-40BF-9C8F-5AAEB5CBE90C}" sibTransId="{C0BD7A79-6139-46FA-A066-427A8608ABC5}"/>
    <dgm:cxn modelId="{4B16C504-9110-4102-B3FD-74309CBA9BA4}" srcId="{491E655E-910B-4DA4-ADBB-FED6EA87BA45}" destId="{66A5496B-561C-4AB1-8587-705EAC6DC66A}" srcOrd="5" destOrd="0" parTransId="{7BCF1EB3-CC2C-424F-AAD2-14F41781DAD0}" sibTransId="{277DD37D-8213-4F19-A64A-ED2067795AAD}"/>
    <dgm:cxn modelId="{34E58FA2-BE0D-4799-AE9C-48CEC4A509FE}" srcId="{491E655E-910B-4DA4-ADBB-FED6EA87BA45}" destId="{7C316894-6CB0-4CCA-A1C3-14BE6B7303C6}" srcOrd="2" destOrd="0" parTransId="{F58B028B-DBF9-4C17-BA42-F8FE438BF7AE}" sibTransId="{E25AC4D6-9735-44BB-999F-D4B2DDEAE334}"/>
    <dgm:cxn modelId="{EB148D04-E057-45C4-B15A-CC3EF1C8411F}" type="presOf" srcId="{9D01E12F-36E6-4B01-926B-F10D539FCCCA}" destId="{E4597378-C0FA-438C-A5EE-4898C0385F7B}" srcOrd="0" destOrd="0" presId="urn:microsoft.com/office/officeart/2005/8/layout/default"/>
    <dgm:cxn modelId="{D422539A-F494-441E-87C7-706AA786A55B}" srcId="{491E655E-910B-4DA4-ADBB-FED6EA87BA45}" destId="{84EFE6EF-E46D-4E91-8C28-D51FDBB4EAC1}" srcOrd="8" destOrd="0" parTransId="{546E6BB9-2226-4E94-B757-160BC4EE3DDC}" sibTransId="{872ACC40-8A65-498D-80B7-D7EF6A7433FF}"/>
    <dgm:cxn modelId="{318E3B6B-1D3B-45A3-9DC9-962C35D37F52}" type="presOf" srcId="{9527F5A5-2473-4AE9-8655-436D15594399}" destId="{EAF21FF4-4D9D-4085-A98D-54E9BDFAF473}" srcOrd="0" destOrd="0" presId="urn:microsoft.com/office/officeart/2005/8/layout/default"/>
    <dgm:cxn modelId="{9CBF5A4F-6474-4997-9527-68A026B9B733}" srcId="{491E655E-910B-4DA4-ADBB-FED6EA87BA45}" destId="{8AC177D4-1196-4292-9DCB-436AADBCF37A}" srcOrd="11" destOrd="0" parTransId="{55619FBE-7F9E-4F6F-80C2-8DE2ACB24A4C}" sibTransId="{8E1A6FBF-8AC6-44C8-B316-A6F5FB9E9A0B}"/>
    <dgm:cxn modelId="{895A372E-8AFC-4375-92FF-0DACCC14F257}" type="presOf" srcId="{E305A240-495C-44E8-B057-CA98846993DD}" destId="{0A8FE858-68A8-433E-9C06-0E217A28EA3F}" srcOrd="0" destOrd="0" presId="urn:microsoft.com/office/officeart/2005/8/layout/default"/>
    <dgm:cxn modelId="{8FE5F67D-56E2-48EA-92E9-F155CC9E5A71}" srcId="{491E655E-910B-4DA4-ADBB-FED6EA87BA45}" destId="{C6272A9B-E376-4F23-B851-FB1CDD193AB4}" srcOrd="3" destOrd="0" parTransId="{F5AFE222-AC10-4FFD-A25D-AECA3F947928}" sibTransId="{8B6BF23F-F917-4ADA-A393-508CFCB5344A}"/>
    <dgm:cxn modelId="{CBCEBFC9-C73F-43B9-8B3F-065AEF5E3441}" type="presOf" srcId="{7C316894-6CB0-4CCA-A1C3-14BE6B7303C6}" destId="{8A1BAD27-617D-46A5-B896-41B6BF7C402C}" srcOrd="0" destOrd="0" presId="urn:microsoft.com/office/officeart/2005/8/layout/default"/>
    <dgm:cxn modelId="{575B68C0-921B-404B-921F-6ABE40A9C16F}" srcId="{491E655E-910B-4DA4-ADBB-FED6EA87BA45}" destId="{4868E00B-367F-420B-BF17-4BE055E24894}" srcOrd="9" destOrd="0" parTransId="{B32BF92E-6DB8-4873-B937-7FFAECC3B4FE}" sibTransId="{4C0F3F6B-0211-4135-AC5B-6B2F73943F3A}"/>
    <dgm:cxn modelId="{1CB32E18-D415-4B80-B482-D84F96CADD68}" type="presParOf" srcId="{30A11BC6-E077-4864-AAC4-A4DE9503B1E7}" destId="{CA2BBFCD-7186-4E2F-AF89-F1ED260B8446}" srcOrd="0" destOrd="0" presId="urn:microsoft.com/office/officeart/2005/8/layout/default"/>
    <dgm:cxn modelId="{CBF3D6EF-5483-4A9A-93D2-C56F77A6479A}" type="presParOf" srcId="{30A11BC6-E077-4864-AAC4-A4DE9503B1E7}" destId="{D6B031AA-13B4-47B8-89FC-5918E0A8FE6F}" srcOrd="1" destOrd="0" presId="urn:microsoft.com/office/officeart/2005/8/layout/default"/>
    <dgm:cxn modelId="{4D89D0D0-183C-4330-BC3C-62A4E12CE5EA}" type="presParOf" srcId="{30A11BC6-E077-4864-AAC4-A4DE9503B1E7}" destId="{0A8FE858-68A8-433E-9C06-0E217A28EA3F}" srcOrd="2" destOrd="0" presId="urn:microsoft.com/office/officeart/2005/8/layout/default"/>
    <dgm:cxn modelId="{A86057B3-0639-466E-80A5-AF7082565FAF}" type="presParOf" srcId="{30A11BC6-E077-4864-AAC4-A4DE9503B1E7}" destId="{1159B5E6-5854-4D8D-BF13-21D704925EBC}" srcOrd="3" destOrd="0" presId="urn:microsoft.com/office/officeart/2005/8/layout/default"/>
    <dgm:cxn modelId="{0ACED94F-C1E0-43FF-ABAB-DAD5E4A1E4E7}" type="presParOf" srcId="{30A11BC6-E077-4864-AAC4-A4DE9503B1E7}" destId="{8A1BAD27-617D-46A5-B896-41B6BF7C402C}" srcOrd="4" destOrd="0" presId="urn:microsoft.com/office/officeart/2005/8/layout/default"/>
    <dgm:cxn modelId="{1FDE8282-D718-4A1F-8D3B-451625C1BB72}" type="presParOf" srcId="{30A11BC6-E077-4864-AAC4-A4DE9503B1E7}" destId="{DC6D5E0A-1BFC-430A-A1AF-1AB99C781347}" srcOrd="5" destOrd="0" presId="urn:microsoft.com/office/officeart/2005/8/layout/default"/>
    <dgm:cxn modelId="{8FF19A97-9DED-498E-87DD-E602F847362B}" type="presParOf" srcId="{30A11BC6-E077-4864-AAC4-A4DE9503B1E7}" destId="{AD1222AA-B386-47CE-9C1C-9DD88410410A}" srcOrd="6" destOrd="0" presId="urn:microsoft.com/office/officeart/2005/8/layout/default"/>
    <dgm:cxn modelId="{636FE00E-0C06-4E3D-B2A9-075E6D3E7837}" type="presParOf" srcId="{30A11BC6-E077-4864-AAC4-A4DE9503B1E7}" destId="{5E3715E5-614E-4DB1-8CC8-814CFFBAFEC2}" srcOrd="7" destOrd="0" presId="urn:microsoft.com/office/officeart/2005/8/layout/default"/>
    <dgm:cxn modelId="{BE7990A8-0C9B-40C4-918A-45FF50F6467D}" type="presParOf" srcId="{30A11BC6-E077-4864-AAC4-A4DE9503B1E7}" destId="{117B0248-7886-4218-AE25-564949C0D5F4}" srcOrd="8" destOrd="0" presId="urn:microsoft.com/office/officeart/2005/8/layout/default"/>
    <dgm:cxn modelId="{9C6A31BE-FBE7-4133-92A3-4606DC2CF279}" type="presParOf" srcId="{30A11BC6-E077-4864-AAC4-A4DE9503B1E7}" destId="{58A9AA6B-41F9-44D7-AE9F-7540EFA354D3}" srcOrd="9" destOrd="0" presId="urn:microsoft.com/office/officeart/2005/8/layout/default"/>
    <dgm:cxn modelId="{FBC87633-D833-43C2-9C43-3F75541EB02D}" type="presParOf" srcId="{30A11BC6-E077-4864-AAC4-A4DE9503B1E7}" destId="{0F36E455-7FDD-4C10-B63F-B604FA6C5AE3}" srcOrd="10" destOrd="0" presId="urn:microsoft.com/office/officeart/2005/8/layout/default"/>
    <dgm:cxn modelId="{EB06F2F7-5FE9-4C77-8453-6AC55A887A5F}" type="presParOf" srcId="{30A11BC6-E077-4864-AAC4-A4DE9503B1E7}" destId="{AA422CEF-D6F8-426E-9DC0-B9C83739190E}" srcOrd="11" destOrd="0" presId="urn:microsoft.com/office/officeart/2005/8/layout/default"/>
    <dgm:cxn modelId="{A9DDAB9F-82A0-43B1-865D-E0CF7443E4D3}" type="presParOf" srcId="{30A11BC6-E077-4864-AAC4-A4DE9503B1E7}" destId="{0E0501A0-54E4-46CA-B64F-B385DB449070}" srcOrd="12" destOrd="0" presId="urn:microsoft.com/office/officeart/2005/8/layout/default"/>
    <dgm:cxn modelId="{45686A4D-1DDD-43C7-8FCA-14FDAB6E62D8}" type="presParOf" srcId="{30A11BC6-E077-4864-AAC4-A4DE9503B1E7}" destId="{0AE4C0CC-FF92-4E07-9357-435E61112377}" srcOrd="13" destOrd="0" presId="urn:microsoft.com/office/officeart/2005/8/layout/default"/>
    <dgm:cxn modelId="{81BF598F-256D-47DC-BA47-57BD9F0B312B}" type="presParOf" srcId="{30A11BC6-E077-4864-AAC4-A4DE9503B1E7}" destId="{CE842B36-40EF-4308-8606-C383DF2F092B}" srcOrd="14" destOrd="0" presId="urn:microsoft.com/office/officeart/2005/8/layout/default"/>
    <dgm:cxn modelId="{041C863F-95D7-4318-90BC-81EC4D9C986F}" type="presParOf" srcId="{30A11BC6-E077-4864-AAC4-A4DE9503B1E7}" destId="{E39D757A-22BC-4CB9-A8FE-EC2863C8BDE4}" srcOrd="15" destOrd="0" presId="urn:microsoft.com/office/officeart/2005/8/layout/default"/>
    <dgm:cxn modelId="{27FAD5A9-C707-4587-A924-E5187516FD47}" type="presParOf" srcId="{30A11BC6-E077-4864-AAC4-A4DE9503B1E7}" destId="{3781871E-AEF5-4FA2-99E6-0F2D2414BFB0}" srcOrd="16" destOrd="0" presId="urn:microsoft.com/office/officeart/2005/8/layout/default"/>
    <dgm:cxn modelId="{B22D2ED9-ECFB-45C5-9BF8-3EB5401AB58E}" type="presParOf" srcId="{30A11BC6-E077-4864-AAC4-A4DE9503B1E7}" destId="{F3506F5B-763F-43E5-9453-770F1CA1635E}" srcOrd="17" destOrd="0" presId="urn:microsoft.com/office/officeart/2005/8/layout/default"/>
    <dgm:cxn modelId="{511D0553-8959-4724-BA32-36158341595E}" type="presParOf" srcId="{30A11BC6-E077-4864-AAC4-A4DE9503B1E7}" destId="{04A4EE41-98D0-4F80-80DF-50462D8DDBC0}" srcOrd="18" destOrd="0" presId="urn:microsoft.com/office/officeart/2005/8/layout/default"/>
    <dgm:cxn modelId="{D9C42866-D482-4ADE-8E3E-455A798651B6}" type="presParOf" srcId="{30A11BC6-E077-4864-AAC4-A4DE9503B1E7}" destId="{0900C014-B52D-4138-AC27-0C0C20FE1F7D}" srcOrd="19" destOrd="0" presId="urn:microsoft.com/office/officeart/2005/8/layout/default"/>
    <dgm:cxn modelId="{4D5B77CD-9A2A-43F8-810B-FC8031582BE7}" type="presParOf" srcId="{30A11BC6-E077-4864-AAC4-A4DE9503B1E7}" destId="{520FB267-ED40-43EE-9F0E-CE32DE2A4AD2}" srcOrd="20" destOrd="0" presId="urn:microsoft.com/office/officeart/2005/8/layout/default"/>
    <dgm:cxn modelId="{A3048694-22BE-47F2-B911-125BFEE0B12C}" type="presParOf" srcId="{30A11BC6-E077-4864-AAC4-A4DE9503B1E7}" destId="{332EB58F-8572-4C96-8312-0E31D5B2C360}" srcOrd="21" destOrd="0" presId="urn:microsoft.com/office/officeart/2005/8/layout/default"/>
    <dgm:cxn modelId="{90400116-5CA2-4541-B4D9-5F7120053288}" type="presParOf" srcId="{30A11BC6-E077-4864-AAC4-A4DE9503B1E7}" destId="{CB127F10-5584-4D03-8772-D872B7037121}" srcOrd="22" destOrd="0" presId="urn:microsoft.com/office/officeart/2005/8/layout/default"/>
    <dgm:cxn modelId="{4293C533-31EE-46A9-A9E1-2655CF90DD19}" type="presParOf" srcId="{30A11BC6-E077-4864-AAC4-A4DE9503B1E7}" destId="{FCF98042-E60B-4BD1-BAD3-9CB243234786}" srcOrd="23" destOrd="0" presId="urn:microsoft.com/office/officeart/2005/8/layout/default"/>
    <dgm:cxn modelId="{D7FFA455-573B-4745-BA21-4BBC2FB957C2}" type="presParOf" srcId="{30A11BC6-E077-4864-AAC4-A4DE9503B1E7}" destId="{E4597378-C0FA-438C-A5EE-4898C0385F7B}" srcOrd="24" destOrd="0" presId="urn:microsoft.com/office/officeart/2005/8/layout/default"/>
    <dgm:cxn modelId="{15676720-A231-4C1D-94AE-861D394EBB27}" type="presParOf" srcId="{30A11BC6-E077-4864-AAC4-A4DE9503B1E7}" destId="{2280F9AC-8176-440A-B443-897DED4A189E}" srcOrd="25" destOrd="0" presId="urn:microsoft.com/office/officeart/2005/8/layout/default"/>
    <dgm:cxn modelId="{DFB9EF71-2A61-41BA-8899-C22C90F2612B}" type="presParOf" srcId="{30A11BC6-E077-4864-AAC4-A4DE9503B1E7}" destId="{DD348114-1ED0-48F6-BB2D-236681ECB2A4}" srcOrd="26" destOrd="0" presId="urn:microsoft.com/office/officeart/2005/8/layout/default"/>
    <dgm:cxn modelId="{F9D3CDB4-E127-4FF7-804F-F73E45B33E75}" type="presParOf" srcId="{30A11BC6-E077-4864-AAC4-A4DE9503B1E7}" destId="{F5929000-15DB-449C-8B39-1A601D5FD565}" srcOrd="27" destOrd="0" presId="urn:microsoft.com/office/officeart/2005/8/layout/default"/>
    <dgm:cxn modelId="{A09C8AB9-BC33-49B3-A524-6C61644B1526}" type="presParOf" srcId="{30A11BC6-E077-4864-AAC4-A4DE9503B1E7}" destId="{366538BF-F847-44CE-847E-9D0194E1DE9A}" srcOrd="28" destOrd="0" presId="urn:microsoft.com/office/officeart/2005/8/layout/default"/>
    <dgm:cxn modelId="{0F4288FA-D7E1-4977-ADB5-00E1775D90B8}" type="presParOf" srcId="{30A11BC6-E077-4864-AAC4-A4DE9503B1E7}" destId="{0B8F1A29-9F3F-4154-8BF9-7B12ECFC715A}" srcOrd="29" destOrd="0" presId="urn:microsoft.com/office/officeart/2005/8/layout/default"/>
    <dgm:cxn modelId="{77283C5E-F2A8-45AE-AEC2-8373BE9C9F3F}" type="presParOf" srcId="{30A11BC6-E077-4864-AAC4-A4DE9503B1E7}" destId="{EAF21FF4-4D9D-4085-A98D-54E9BDFAF473}" srcOrd="3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C199EC-C1C3-4A1D-8F14-732B7F0E5082}"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s-ES"/>
        </a:p>
      </dgm:t>
    </dgm:pt>
    <dgm:pt modelId="{CEC059DC-DF96-45A4-BBEE-A7F349279CCF}">
      <dgm:prSet phldrT="[Texto]"/>
      <dgm:spPr/>
      <dgm:t>
        <a:bodyPr/>
        <a:lstStyle/>
        <a:p>
          <a:r>
            <a:rPr lang="es-AR" dirty="0" smtClean="0"/>
            <a:t>Revisar información del modelo de requerimientos y refinarla</a:t>
          </a:r>
          <a:endParaRPr lang="es-ES" dirty="0"/>
        </a:p>
      </dgm:t>
    </dgm:pt>
    <dgm:pt modelId="{F5BF8174-2B72-41B8-B873-A986DD2A0690}" type="parTrans" cxnId="{999D2B41-38AC-4BB3-AE93-5E86A701182F}">
      <dgm:prSet/>
      <dgm:spPr/>
      <dgm:t>
        <a:bodyPr/>
        <a:lstStyle/>
        <a:p>
          <a:endParaRPr lang="es-ES"/>
        </a:p>
      </dgm:t>
    </dgm:pt>
    <dgm:pt modelId="{74A3A52F-C97E-444F-9D8A-FE535019DEFC}" type="sibTrans" cxnId="{999D2B41-38AC-4BB3-AE93-5E86A701182F}">
      <dgm:prSet/>
      <dgm:spPr/>
      <dgm:t>
        <a:bodyPr/>
        <a:lstStyle/>
        <a:p>
          <a:endParaRPr lang="es-ES"/>
        </a:p>
      </dgm:t>
    </dgm:pt>
    <dgm:pt modelId="{A90A5C75-2AAB-41E6-8AEE-2742FBAEBE1B}">
      <dgm:prSet phldrT="[Texto]"/>
      <dgm:spPr/>
      <dgm:t>
        <a:bodyPr/>
        <a:lstStyle/>
        <a:p>
          <a:r>
            <a:rPr lang="es-AR" dirty="0" err="1" smtClean="0"/>
            <a:t>Guionar</a:t>
          </a:r>
          <a:r>
            <a:rPr lang="es-AR" dirty="0" smtClean="0"/>
            <a:t> imágenes en pantalla para cada acción</a:t>
          </a:r>
          <a:endParaRPr lang="es-ES" dirty="0"/>
        </a:p>
      </dgm:t>
    </dgm:pt>
    <dgm:pt modelId="{D6C55064-265E-4552-9064-EA151022DDB0}" type="parTrans" cxnId="{48E781B7-055F-42B9-A673-7735F3ACC4A6}">
      <dgm:prSet/>
      <dgm:spPr/>
      <dgm:t>
        <a:bodyPr/>
        <a:lstStyle/>
        <a:p>
          <a:endParaRPr lang="es-ES"/>
        </a:p>
      </dgm:t>
    </dgm:pt>
    <dgm:pt modelId="{B73CC0C4-F162-4411-A0D2-C07A5C7EB5F0}" type="sibTrans" cxnId="{48E781B7-055F-42B9-A673-7735F3ACC4A6}">
      <dgm:prSet/>
      <dgm:spPr/>
      <dgm:t>
        <a:bodyPr/>
        <a:lstStyle/>
        <a:p>
          <a:endParaRPr lang="es-ES"/>
        </a:p>
      </dgm:t>
    </dgm:pt>
    <dgm:pt modelId="{B1EF4486-FF6B-4BCC-87FD-BB448BBA942F}">
      <dgm:prSet/>
      <dgm:spPr/>
      <dgm:t>
        <a:bodyPr/>
        <a:lstStyle/>
        <a:p>
          <a:r>
            <a:rPr lang="es-AR" dirty="0" smtClean="0"/>
            <a:t>Esquematizar la distribución de la interfaz</a:t>
          </a:r>
          <a:endParaRPr lang="es-ES" dirty="0"/>
        </a:p>
      </dgm:t>
    </dgm:pt>
    <dgm:pt modelId="{05C199CA-EABF-454D-A3E5-CEA099A6C2FB}" type="parTrans" cxnId="{3E83F8AC-AA55-4800-8059-78555E3758F3}">
      <dgm:prSet/>
      <dgm:spPr/>
      <dgm:t>
        <a:bodyPr/>
        <a:lstStyle/>
        <a:p>
          <a:endParaRPr lang="es-ES"/>
        </a:p>
      </dgm:t>
    </dgm:pt>
    <dgm:pt modelId="{C3D537C6-AEFC-4951-A2F0-753FB24CD0F2}" type="sibTrans" cxnId="{3E83F8AC-AA55-4800-8059-78555E3758F3}">
      <dgm:prSet/>
      <dgm:spPr/>
      <dgm:t>
        <a:bodyPr/>
        <a:lstStyle/>
        <a:p>
          <a:endParaRPr lang="es-ES"/>
        </a:p>
      </dgm:t>
    </dgm:pt>
    <dgm:pt modelId="{7E52F165-7737-49B2-8B35-A186ECE96DB5}">
      <dgm:prSet/>
      <dgm:spPr/>
      <dgm:t>
        <a:bodyPr/>
        <a:lstStyle/>
        <a:p>
          <a:r>
            <a:rPr lang="es-AR" dirty="0" smtClean="0"/>
            <a:t>Definir tareas de usuario asociadas con cada acción</a:t>
          </a:r>
          <a:endParaRPr lang="es-ES" dirty="0"/>
        </a:p>
      </dgm:t>
    </dgm:pt>
    <dgm:pt modelId="{586332E6-3D08-4A2B-A3F0-0DF7D1AAEF37}" type="parTrans" cxnId="{97893FC2-1142-43B0-890E-E6D214C5E23C}">
      <dgm:prSet/>
      <dgm:spPr/>
      <dgm:t>
        <a:bodyPr/>
        <a:lstStyle/>
        <a:p>
          <a:endParaRPr lang="es-ES"/>
        </a:p>
      </dgm:t>
    </dgm:pt>
    <dgm:pt modelId="{268141E8-8540-4814-BAD6-74FABECC10A0}" type="sibTrans" cxnId="{97893FC2-1142-43B0-890E-E6D214C5E23C}">
      <dgm:prSet/>
      <dgm:spPr/>
      <dgm:t>
        <a:bodyPr/>
        <a:lstStyle/>
        <a:p>
          <a:endParaRPr lang="es-ES"/>
        </a:p>
      </dgm:t>
    </dgm:pt>
    <dgm:pt modelId="{22496C0B-AD46-4A24-8AA0-E214C80E1D4C}">
      <dgm:prSet/>
      <dgm:spPr/>
      <dgm:t>
        <a:bodyPr/>
        <a:lstStyle/>
        <a:p>
          <a:r>
            <a:rPr lang="es-AR" dirty="0" smtClean="0"/>
            <a:t>Mapear objetivos de usuario </a:t>
          </a:r>
          <a:r>
            <a:rPr lang="es-ES" dirty="0" smtClean="0"/>
            <a:t>en acciones específicas</a:t>
          </a:r>
          <a:endParaRPr lang="es-ES" dirty="0"/>
        </a:p>
      </dgm:t>
    </dgm:pt>
    <dgm:pt modelId="{D522979B-2EF1-4671-B110-0535B1BB6ADB}" type="parTrans" cxnId="{881E15C9-8D1D-4934-844D-708ACEFCCEED}">
      <dgm:prSet/>
      <dgm:spPr/>
      <dgm:t>
        <a:bodyPr/>
        <a:lstStyle/>
        <a:p>
          <a:endParaRPr lang="es-ES"/>
        </a:p>
      </dgm:t>
    </dgm:pt>
    <dgm:pt modelId="{CC0B7369-BA30-4058-94F3-3655A6FE15AD}" type="sibTrans" cxnId="{881E15C9-8D1D-4934-844D-708ACEFCCEED}">
      <dgm:prSet/>
      <dgm:spPr/>
      <dgm:t>
        <a:bodyPr/>
        <a:lstStyle/>
        <a:p>
          <a:endParaRPr lang="es-ES"/>
        </a:p>
      </dgm:t>
    </dgm:pt>
    <dgm:pt modelId="{C7B5C4D2-DCD1-4D24-A864-EC1035EE203D}">
      <dgm:prSet phldrT="[Texto]"/>
      <dgm:spPr/>
      <dgm:t>
        <a:bodyPr/>
        <a:lstStyle/>
        <a:p>
          <a:r>
            <a:rPr lang="es-AR" dirty="0" smtClean="0"/>
            <a:t>Refinar distribución y guiones</a:t>
          </a:r>
          <a:endParaRPr lang="es-ES" dirty="0"/>
        </a:p>
      </dgm:t>
    </dgm:pt>
    <dgm:pt modelId="{F5DB1043-A80B-41F0-861A-D707938C72C8}" type="parTrans" cxnId="{66A309B4-4785-47CC-B2EC-5F69A652FDFC}">
      <dgm:prSet/>
      <dgm:spPr/>
      <dgm:t>
        <a:bodyPr/>
        <a:lstStyle/>
        <a:p>
          <a:endParaRPr lang="es-ES"/>
        </a:p>
      </dgm:t>
    </dgm:pt>
    <dgm:pt modelId="{97A54BE5-55B4-4710-B502-6DD4F290EF3B}" type="sibTrans" cxnId="{66A309B4-4785-47CC-B2EC-5F69A652FDFC}">
      <dgm:prSet/>
      <dgm:spPr/>
      <dgm:t>
        <a:bodyPr/>
        <a:lstStyle/>
        <a:p>
          <a:endParaRPr lang="es-ES"/>
        </a:p>
      </dgm:t>
    </dgm:pt>
    <dgm:pt modelId="{ED830AD7-51A7-404C-8165-97173922612D}">
      <dgm:prSet/>
      <dgm:spPr/>
      <dgm:t>
        <a:bodyPr/>
        <a:lstStyle/>
        <a:p>
          <a:r>
            <a:rPr lang="es-AR" dirty="0" smtClean="0"/>
            <a:t>Identificar objetos </a:t>
          </a:r>
          <a:r>
            <a:rPr lang="es-AR" smtClean="0"/>
            <a:t>de interfaz</a:t>
          </a:r>
          <a:endParaRPr lang="es-ES" dirty="0"/>
        </a:p>
      </dgm:t>
    </dgm:pt>
    <dgm:pt modelId="{45A97A8D-3ABD-4B2C-9869-67206A20EBFA}" type="parTrans" cxnId="{85A88C68-1CB6-4589-94E9-10DB22A309BB}">
      <dgm:prSet/>
      <dgm:spPr/>
      <dgm:t>
        <a:bodyPr/>
        <a:lstStyle/>
        <a:p>
          <a:endParaRPr lang="es-ES"/>
        </a:p>
      </dgm:t>
    </dgm:pt>
    <dgm:pt modelId="{1A7A327C-7A80-472E-A8E5-08BA8F424A98}" type="sibTrans" cxnId="{85A88C68-1CB6-4589-94E9-10DB22A309BB}">
      <dgm:prSet/>
      <dgm:spPr/>
      <dgm:t>
        <a:bodyPr/>
        <a:lstStyle/>
        <a:p>
          <a:endParaRPr lang="es-ES"/>
        </a:p>
      </dgm:t>
    </dgm:pt>
    <dgm:pt modelId="{C9B067B1-E8A8-4F6A-80C8-A77FDA1D4A91}">
      <dgm:prSet/>
      <dgm:spPr/>
      <dgm:t>
        <a:bodyPr/>
        <a:lstStyle/>
        <a:p>
          <a:endParaRPr lang="es-ES"/>
        </a:p>
      </dgm:t>
    </dgm:pt>
    <dgm:pt modelId="{CD680E73-2B49-4F70-AF54-01E4D8357A4A}" type="parTrans" cxnId="{FC3B4872-5AE5-4705-AABD-529CA105F828}">
      <dgm:prSet/>
      <dgm:spPr/>
      <dgm:t>
        <a:bodyPr/>
        <a:lstStyle/>
        <a:p>
          <a:endParaRPr lang="es-ES"/>
        </a:p>
      </dgm:t>
    </dgm:pt>
    <dgm:pt modelId="{8739F266-EA68-4037-8AA8-7B96395D88A3}" type="sibTrans" cxnId="{FC3B4872-5AE5-4705-AABD-529CA105F828}">
      <dgm:prSet/>
      <dgm:spPr/>
      <dgm:t>
        <a:bodyPr/>
        <a:lstStyle/>
        <a:p>
          <a:endParaRPr lang="es-ES"/>
        </a:p>
      </dgm:t>
    </dgm:pt>
    <dgm:pt modelId="{69304BEB-58C6-4860-9AC4-7AFE5AAC23BC}">
      <dgm:prSet/>
      <dgm:spPr/>
      <dgm:t>
        <a:bodyPr/>
        <a:lstStyle/>
        <a:p>
          <a:endParaRPr lang="es-ES"/>
        </a:p>
      </dgm:t>
    </dgm:pt>
    <dgm:pt modelId="{8B732F26-F185-440B-B229-81F0F4047023}" type="parTrans" cxnId="{98B42FF2-AF37-4379-9692-E99C39046E38}">
      <dgm:prSet/>
      <dgm:spPr/>
      <dgm:t>
        <a:bodyPr/>
        <a:lstStyle/>
        <a:p>
          <a:endParaRPr lang="es-ES"/>
        </a:p>
      </dgm:t>
    </dgm:pt>
    <dgm:pt modelId="{350C3C31-4992-4A20-97F0-ECEC3F6653D2}" type="sibTrans" cxnId="{98B42FF2-AF37-4379-9692-E99C39046E38}">
      <dgm:prSet/>
      <dgm:spPr/>
      <dgm:t>
        <a:bodyPr/>
        <a:lstStyle/>
        <a:p>
          <a:endParaRPr lang="es-ES"/>
        </a:p>
      </dgm:t>
    </dgm:pt>
    <dgm:pt modelId="{BABCF115-23F0-40DC-B13D-6EF502E65358}">
      <dgm:prSet/>
      <dgm:spPr/>
      <dgm:t>
        <a:bodyPr/>
        <a:lstStyle/>
        <a:p>
          <a:endParaRPr lang="es-ES"/>
        </a:p>
      </dgm:t>
    </dgm:pt>
    <dgm:pt modelId="{1009C122-8C1A-481C-B93A-6A5624EF86A9}" type="parTrans" cxnId="{696B0CF1-8F83-4E6B-BCFD-DFEE370BEE70}">
      <dgm:prSet/>
      <dgm:spPr/>
      <dgm:t>
        <a:bodyPr/>
        <a:lstStyle/>
        <a:p>
          <a:endParaRPr lang="es-ES"/>
        </a:p>
      </dgm:t>
    </dgm:pt>
    <dgm:pt modelId="{DC8CC94A-8A13-4CDE-BFC9-C23E61222818}" type="sibTrans" cxnId="{696B0CF1-8F83-4E6B-BCFD-DFEE370BEE70}">
      <dgm:prSet/>
      <dgm:spPr/>
      <dgm:t>
        <a:bodyPr/>
        <a:lstStyle/>
        <a:p>
          <a:endParaRPr lang="es-ES"/>
        </a:p>
      </dgm:t>
    </dgm:pt>
    <dgm:pt modelId="{8BF61275-879D-42CF-AA0E-04022DD9042B}">
      <dgm:prSet/>
      <dgm:spPr/>
      <dgm:t>
        <a:bodyPr/>
        <a:lstStyle/>
        <a:p>
          <a:endParaRPr lang="es-ES"/>
        </a:p>
      </dgm:t>
    </dgm:pt>
    <dgm:pt modelId="{31D22FA6-0F07-4C8E-B25C-2842FDFC7612}" type="parTrans" cxnId="{98A92890-571C-4B38-A188-B4C06F2C8538}">
      <dgm:prSet/>
      <dgm:spPr/>
      <dgm:t>
        <a:bodyPr/>
        <a:lstStyle/>
        <a:p>
          <a:endParaRPr lang="es-ES"/>
        </a:p>
      </dgm:t>
    </dgm:pt>
    <dgm:pt modelId="{063B64D6-BF7B-4B64-942F-5530A2CFB208}" type="sibTrans" cxnId="{98A92890-571C-4B38-A188-B4C06F2C8538}">
      <dgm:prSet/>
      <dgm:spPr/>
      <dgm:t>
        <a:bodyPr/>
        <a:lstStyle/>
        <a:p>
          <a:endParaRPr lang="es-ES"/>
        </a:p>
      </dgm:t>
    </dgm:pt>
    <dgm:pt modelId="{B2DC986D-E17A-4196-A55C-18A3C31D44BB}" type="pres">
      <dgm:prSet presAssocID="{65C199EC-C1C3-4A1D-8F14-732B7F0E5082}" presName="Name0" presStyleCnt="0">
        <dgm:presLayoutVars>
          <dgm:chMax val="7"/>
          <dgm:chPref val="7"/>
          <dgm:dir/>
        </dgm:presLayoutVars>
      </dgm:prSet>
      <dgm:spPr/>
      <dgm:t>
        <a:bodyPr/>
        <a:lstStyle/>
        <a:p>
          <a:endParaRPr lang="es-ES"/>
        </a:p>
      </dgm:t>
    </dgm:pt>
    <dgm:pt modelId="{EDE84D76-87EC-44D1-AB2F-DB8D3437FE95}" type="pres">
      <dgm:prSet presAssocID="{65C199EC-C1C3-4A1D-8F14-732B7F0E5082}" presName="Name1" presStyleCnt="0"/>
      <dgm:spPr/>
    </dgm:pt>
    <dgm:pt modelId="{DBBF4F40-215B-4875-932C-EA540C89BB37}" type="pres">
      <dgm:prSet presAssocID="{65C199EC-C1C3-4A1D-8F14-732B7F0E5082}" presName="cycle" presStyleCnt="0"/>
      <dgm:spPr/>
    </dgm:pt>
    <dgm:pt modelId="{89A4D420-C1EC-4891-866B-F412739CB792}" type="pres">
      <dgm:prSet presAssocID="{65C199EC-C1C3-4A1D-8F14-732B7F0E5082}" presName="srcNode" presStyleLbl="node1" presStyleIdx="0" presStyleCnt="7"/>
      <dgm:spPr/>
    </dgm:pt>
    <dgm:pt modelId="{9986D7C7-62A5-463F-820E-CA3F51DEF903}" type="pres">
      <dgm:prSet presAssocID="{65C199EC-C1C3-4A1D-8F14-732B7F0E5082}" presName="conn" presStyleLbl="parChTrans1D2" presStyleIdx="0" presStyleCnt="1"/>
      <dgm:spPr/>
      <dgm:t>
        <a:bodyPr/>
        <a:lstStyle/>
        <a:p>
          <a:endParaRPr lang="es-ES"/>
        </a:p>
      </dgm:t>
    </dgm:pt>
    <dgm:pt modelId="{9C6AEF40-CA39-4F70-AA33-69FE9339E121}" type="pres">
      <dgm:prSet presAssocID="{65C199EC-C1C3-4A1D-8F14-732B7F0E5082}" presName="extraNode" presStyleLbl="node1" presStyleIdx="0" presStyleCnt="7"/>
      <dgm:spPr/>
    </dgm:pt>
    <dgm:pt modelId="{8A5B0D62-E975-4E2F-9F43-0D0D4CC581BD}" type="pres">
      <dgm:prSet presAssocID="{65C199EC-C1C3-4A1D-8F14-732B7F0E5082}" presName="dstNode" presStyleLbl="node1" presStyleIdx="0" presStyleCnt="7"/>
      <dgm:spPr/>
    </dgm:pt>
    <dgm:pt modelId="{08E6CEAC-110C-4DCF-BE6B-4683CC39B003}" type="pres">
      <dgm:prSet presAssocID="{CEC059DC-DF96-45A4-BBEE-A7F349279CCF}" presName="text_1" presStyleLbl="node1" presStyleIdx="0" presStyleCnt="7">
        <dgm:presLayoutVars>
          <dgm:bulletEnabled val="1"/>
        </dgm:presLayoutVars>
      </dgm:prSet>
      <dgm:spPr/>
      <dgm:t>
        <a:bodyPr/>
        <a:lstStyle/>
        <a:p>
          <a:endParaRPr lang="es-ES"/>
        </a:p>
      </dgm:t>
    </dgm:pt>
    <dgm:pt modelId="{6A3F7167-3D1A-4D0A-BD7B-D8295A163A82}" type="pres">
      <dgm:prSet presAssocID="{CEC059DC-DF96-45A4-BBEE-A7F349279CCF}" presName="accent_1" presStyleCnt="0"/>
      <dgm:spPr/>
    </dgm:pt>
    <dgm:pt modelId="{59B049B2-3CDD-4510-B663-40FE745600FA}" type="pres">
      <dgm:prSet presAssocID="{CEC059DC-DF96-45A4-BBEE-A7F349279CCF}" presName="accentRepeatNode" presStyleLbl="solidFgAcc1" presStyleIdx="0" presStyleCnt="7"/>
      <dgm:spPr/>
    </dgm:pt>
    <dgm:pt modelId="{C5CBF3E1-17AC-4833-96C3-D49AABBCEA92}" type="pres">
      <dgm:prSet presAssocID="{B1EF4486-FF6B-4BCC-87FD-BB448BBA942F}" presName="text_2" presStyleLbl="node1" presStyleIdx="1" presStyleCnt="7">
        <dgm:presLayoutVars>
          <dgm:bulletEnabled val="1"/>
        </dgm:presLayoutVars>
      </dgm:prSet>
      <dgm:spPr/>
      <dgm:t>
        <a:bodyPr/>
        <a:lstStyle/>
        <a:p>
          <a:endParaRPr lang="es-ES"/>
        </a:p>
      </dgm:t>
    </dgm:pt>
    <dgm:pt modelId="{6EF20BA9-4655-4DEC-95D7-E722615A14C9}" type="pres">
      <dgm:prSet presAssocID="{B1EF4486-FF6B-4BCC-87FD-BB448BBA942F}" presName="accent_2" presStyleCnt="0"/>
      <dgm:spPr/>
    </dgm:pt>
    <dgm:pt modelId="{90566BB3-62C9-46FC-A139-A87155A0FCBB}" type="pres">
      <dgm:prSet presAssocID="{B1EF4486-FF6B-4BCC-87FD-BB448BBA942F}" presName="accentRepeatNode" presStyleLbl="solidFgAcc1" presStyleIdx="1" presStyleCnt="7"/>
      <dgm:spPr/>
    </dgm:pt>
    <dgm:pt modelId="{395EC103-B9EB-4875-A52F-38434A9CAD70}" type="pres">
      <dgm:prSet presAssocID="{22496C0B-AD46-4A24-8AA0-E214C80E1D4C}" presName="text_3" presStyleLbl="node1" presStyleIdx="2" presStyleCnt="7">
        <dgm:presLayoutVars>
          <dgm:bulletEnabled val="1"/>
        </dgm:presLayoutVars>
      </dgm:prSet>
      <dgm:spPr/>
      <dgm:t>
        <a:bodyPr/>
        <a:lstStyle/>
        <a:p>
          <a:endParaRPr lang="es-ES"/>
        </a:p>
      </dgm:t>
    </dgm:pt>
    <dgm:pt modelId="{39208E01-FBA2-4E0D-B81C-BDC41F9CEE38}" type="pres">
      <dgm:prSet presAssocID="{22496C0B-AD46-4A24-8AA0-E214C80E1D4C}" presName="accent_3" presStyleCnt="0"/>
      <dgm:spPr/>
    </dgm:pt>
    <dgm:pt modelId="{AD3F4798-CDF1-45F5-A932-4813F43194AA}" type="pres">
      <dgm:prSet presAssocID="{22496C0B-AD46-4A24-8AA0-E214C80E1D4C}" presName="accentRepeatNode" presStyleLbl="solidFgAcc1" presStyleIdx="2" presStyleCnt="7"/>
      <dgm:spPr/>
    </dgm:pt>
    <dgm:pt modelId="{C56CF104-9D0B-420D-BC12-60E063D7581D}" type="pres">
      <dgm:prSet presAssocID="{7E52F165-7737-49B2-8B35-A186ECE96DB5}" presName="text_4" presStyleLbl="node1" presStyleIdx="3" presStyleCnt="7">
        <dgm:presLayoutVars>
          <dgm:bulletEnabled val="1"/>
        </dgm:presLayoutVars>
      </dgm:prSet>
      <dgm:spPr/>
      <dgm:t>
        <a:bodyPr/>
        <a:lstStyle/>
        <a:p>
          <a:endParaRPr lang="es-ES"/>
        </a:p>
      </dgm:t>
    </dgm:pt>
    <dgm:pt modelId="{AC5D5F45-645F-4E08-A1F2-F2BB4268EC97}" type="pres">
      <dgm:prSet presAssocID="{7E52F165-7737-49B2-8B35-A186ECE96DB5}" presName="accent_4" presStyleCnt="0"/>
      <dgm:spPr/>
    </dgm:pt>
    <dgm:pt modelId="{B070938D-479E-4C4F-9B96-D5C9CCFE999C}" type="pres">
      <dgm:prSet presAssocID="{7E52F165-7737-49B2-8B35-A186ECE96DB5}" presName="accentRepeatNode" presStyleLbl="solidFgAcc1" presStyleIdx="3" presStyleCnt="7"/>
      <dgm:spPr/>
    </dgm:pt>
    <dgm:pt modelId="{9DCA53C2-7E54-4072-9184-DE70B0581114}" type="pres">
      <dgm:prSet presAssocID="{A90A5C75-2AAB-41E6-8AEE-2742FBAEBE1B}" presName="text_5" presStyleLbl="node1" presStyleIdx="4" presStyleCnt="7">
        <dgm:presLayoutVars>
          <dgm:bulletEnabled val="1"/>
        </dgm:presLayoutVars>
      </dgm:prSet>
      <dgm:spPr/>
      <dgm:t>
        <a:bodyPr/>
        <a:lstStyle/>
        <a:p>
          <a:endParaRPr lang="es-ES"/>
        </a:p>
      </dgm:t>
    </dgm:pt>
    <dgm:pt modelId="{A303019C-100B-48C6-A79F-FE135C72A900}" type="pres">
      <dgm:prSet presAssocID="{A90A5C75-2AAB-41E6-8AEE-2742FBAEBE1B}" presName="accent_5" presStyleCnt="0"/>
      <dgm:spPr/>
    </dgm:pt>
    <dgm:pt modelId="{520DFD03-4E83-415E-8396-C3B33D8CE32D}" type="pres">
      <dgm:prSet presAssocID="{A90A5C75-2AAB-41E6-8AEE-2742FBAEBE1B}" presName="accentRepeatNode" presStyleLbl="solidFgAcc1" presStyleIdx="4" presStyleCnt="7"/>
      <dgm:spPr/>
    </dgm:pt>
    <dgm:pt modelId="{DA37BD9B-07A9-43D4-A277-E4975B9042D9}" type="pres">
      <dgm:prSet presAssocID="{C7B5C4D2-DCD1-4D24-A864-EC1035EE203D}" presName="text_6" presStyleLbl="node1" presStyleIdx="5" presStyleCnt="7">
        <dgm:presLayoutVars>
          <dgm:bulletEnabled val="1"/>
        </dgm:presLayoutVars>
      </dgm:prSet>
      <dgm:spPr/>
      <dgm:t>
        <a:bodyPr/>
        <a:lstStyle/>
        <a:p>
          <a:endParaRPr lang="es-ES"/>
        </a:p>
      </dgm:t>
    </dgm:pt>
    <dgm:pt modelId="{E6D764E5-291F-4C41-AC9E-7F9D3A59DA7D}" type="pres">
      <dgm:prSet presAssocID="{C7B5C4D2-DCD1-4D24-A864-EC1035EE203D}" presName="accent_6" presStyleCnt="0"/>
      <dgm:spPr/>
    </dgm:pt>
    <dgm:pt modelId="{3EEEBEE0-84E3-441C-A603-BBE51555DB07}" type="pres">
      <dgm:prSet presAssocID="{C7B5C4D2-DCD1-4D24-A864-EC1035EE203D}" presName="accentRepeatNode" presStyleLbl="solidFgAcc1" presStyleIdx="5" presStyleCnt="7"/>
      <dgm:spPr/>
    </dgm:pt>
    <dgm:pt modelId="{B26DE848-2C21-410E-8CA8-C592781E6B41}" type="pres">
      <dgm:prSet presAssocID="{ED830AD7-51A7-404C-8165-97173922612D}" presName="text_7" presStyleLbl="node1" presStyleIdx="6" presStyleCnt="7">
        <dgm:presLayoutVars>
          <dgm:bulletEnabled val="1"/>
        </dgm:presLayoutVars>
      </dgm:prSet>
      <dgm:spPr/>
      <dgm:t>
        <a:bodyPr/>
        <a:lstStyle/>
        <a:p>
          <a:endParaRPr lang="es-ES"/>
        </a:p>
      </dgm:t>
    </dgm:pt>
    <dgm:pt modelId="{02637FA5-2DC9-4B7D-8172-0E6593DC9602}" type="pres">
      <dgm:prSet presAssocID="{ED830AD7-51A7-404C-8165-97173922612D}" presName="accent_7" presStyleCnt="0"/>
      <dgm:spPr/>
    </dgm:pt>
    <dgm:pt modelId="{D7BBEA5D-396C-4C1C-9FD8-5CE12DAEE6E0}" type="pres">
      <dgm:prSet presAssocID="{ED830AD7-51A7-404C-8165-97173922612D}" presName="accentRepeatNode" presStyleLbl="solidFgAcc1" presStyleIdx="6" presStyleCnt="7"/>
      <dgm:spPr/>
    </dgm:pt>
  </dgm:ptLst>
  <dgm:cxnLst>
    <dgm:cxn modelId="{85A88C68-1CB6-4589-94E9-10DB22A309BB}" srcId="{65C199EC-C1C3-4A1D-8F14-732B7F0E5082}" destId="{ED830AD7-51A7-404C-8165-97173922612D}" srcOrd="6" destOrd="0" parTransId="{45A97A8D-3ABD-4B2C-9869-67206A20EBFA}" sibTransId="{1A7A327C-7A80-472E-A8E5-08BA8F424A98}"/>
    <dgm:cxn modelId="{97893FC2-1142-43B0-890E-E6D214C5E23C}" srcId="{65C199EC-C1C3-4A1D-8F14-732B7F0E5082}" destId="{7E52F165-7737-49B2-8B35-A186ECE96DB5}" srcOrd="3" destOrd="0" parTransId="{586332E6-3D08-4A2B-A3F0-0DF7D1AAEF37}" sibTransId="{268141E8-8540-4814-BAD6-74FABECC10A0}"/>
    <dgm:cxn modelId="{9DDA5933-F6EB-45A1-9E28-14F020CE2B59}" type="presOf" srcId="{22496C0B-AD46-4A24-8AA0-E214C80E1D4C}" destId="{395EC103-B9EB-4875-A52F-38434A9CAD70}" srcOrd="0" destOrd="0" presId="urn:microsoft.com/office/officeart/2008/layout/VerticalCurvedList"/>
    <dgm:cxn modelId="{83D75F69-AE02-4F6C-8180-2FEA838A878D}" type="presOf" srcId="{CEC059DC-DF96-45A4-BBEE-A7F349279CCF}" destId="{08E6CEAC-110C-4DCF-BE6B-4683CC39B003}" srcOrd="0" destOrd="0" presId="urn:microsoft.com/office/officeart/2008/layout/VerticalCurvedList"/>
    <dgm:cxn modelId="{66A309B4-4785-47CC-B2EC-5F69A652FDFC}" srcId="{65C199EC-C1C3-4A1D-8F14-732B7F0E5082}" destId="{C7B5C4D2-DCD1-4D24-A864-EC1035EE203D}" srcOrd="5" destOrd="0" parTransId="{F5DB1043-A80B-41F0-861A-D707938C72C8}" sibTransId="{97A54BE5-55B4-4710-B502-6DD4F290EF3B}"/>
    <dgm:cxn modelId="{63C0E94F-B732-4120-8E63-A4EC8D421BAE}" type="presOf" srcId="{ED830AD7-51A7-404C-8165-97173922612D}" destId="{B26DE848-2C21-410E-8CA8-C592781E6B41}" srcOrd="0" destOrd="0" presId="urn:microsoft.com/office/officeart/2008/layout/VerticalCurvedList"/>
    <dgm:cxn modelId="{A490C53D-5570-440E-A127-8494710CC8ED}" type="presOf" srcId="{B1EF4486-FF6B-4BCC-87FD-BB448BBA942F}" destId="{C5CBF3E1-17AC-4833-96C3-D49AABBCEA92}" srcOrd="0" destOrd="0" presId="urn:microsoft.com/office/officeart/2008/layout/VerticalCurvedList"/>
    <dgm:cxn modelId="{8B008E30-F2D9-4F15-924B-2D6B273F98EC}" type="presOf" srcId="{A90A5C75-2AAB-41E6-8AEE-2742FBAEBE1B}" destId="{9DCA53C2-7E54-4072-9184-DE70B0581114}" srcOrd="0" destOrd="0" presId="urn:microsoft.com/office/officeart/2008/layout/VerticalCurvedList"/>
    <dgm:cxn modelId="{48E781B7-055F-42B9-A673-7735F3ACC4A6}" srcId="{65C199EC-C1C3-4A1D-8F14-732B7F0E5082}" destId="{A90A5C75-2AAB-41E6-8AEE-2742FBAEBE1B}" srcOrd="4" destOrd="0" parTransId="{D6C55064-265E-4552-9064-EA151022DDB0}" sibTransId="{B73CC0C4-F162-4411-A0D2-C07A5C7EB5F0}"/>
    <dgm:cxn modelId="{98A92890-571C-4B38-A188-B4C06F2C8538}" srcId="{65C199EC-C1C3-4A1D-8F14-732B7F0E5082}" destId="{8BF61275-879D-42CF-AA0E-04022DD9042B}" srcOrd="10" destOrd="0" parTransId="{31D22FA6-0F07-4C8E-B25C-2842FDFC7612}" sibTransId="{063B64D6-BF7B-4B64-942F-5530A2CFB208}"/>
    <dgm:cxn modelId="{FC3B4872-5AE5-4705-AABD-529CA105F828}" srcId="{65C199EC-C1C3-4A1D-8F14-732B7F0E5082}" destId="{C9B067B1-E8A8-4F6A-80C8-A77FDA1D4A91}" srcOrd="7" destOrd="0" parTransId="{CD680E73-2B49-4F70-AF54-01E4D8357A4A}" sibTransId="{8739F266-EA68-4037-8AA8-7B96395D88A3}"/>
    <dgm:cxn modelId="{999D2B41-38AC-4BB3-AE93-5E86A701182F}" srcId="{65C199EC-C1C3-4A1D-8F14-732B7F0E5082}" destId="{CEC059DC-DF96-45A4-BBEE-A7F349279CCF}" srcOrd="0" destOrd="0" parTransId="{F5BF8174-2B72-41B8-B873-A986DD2A0690}" sibTransId="{74A3A52F-C97E-444F-9D8A-FE535019DEFC}"/>
    <dgm:cxn modelId="{C8B7C819-67EB-48A0-AD6F-6E2E0434543F}" type="presOf" srcId="{C7B5C4D2-DCD1-4D24-A864-EC1035EE203D}" destId="{DA37BD9B-07A9-43D4-A277-E4975B9042D9}" srcOrd="0" destOrd="0" presId="urn:microsoft.com/office/officeart/2008/layout/VerticalCurvedList"/>
    <dgm:cxn modelId="{7F671964-CFB3-4195-AB41-A3CB5C6349C7}" type="presOf" srcId="{74A3A52F-C97E-444F-9D8A-FE535019DEFC}" destId="{9986D7C7-62A5-463F-820E-CA3F51DEF903}" srcOrd="0" destOrd="0" presId="urn:microsoft.com/office/officeart/2008/layout/VerticalCurvedList"/>
    <dgm:cxn modelId="{98B42FF2-AF37-4379-9692-E99C39046E38}" srcId="{65C199EC-C1C3-4A1D-8F14-732B7F0E5082}" destId="{69304BEB-58C6-4860-9AC4-7AFE5AAC23BC}" srcOrd="8" destOrd="0" parTransId="{8B732F26-F185-440B-B229-81F0F4047023}" sibTransId="{350C3C31-4992-4A20-97F0-ECEC3F6653D2}"/>
    <dgm:cxn modelId="{3B5A7C73-2E67-4AEE-94D9-5B02C016D81F}" type="presOf" srcId="{7E52F165-7737-49B2-8B35-A186ECE96DB5}" destId="{C56CF104-9D0B-420D-BC12-60E063D7581D}" srcOrd="0" destOrd="0" presId="urn:microsoft.com/office/officeart/2008/layout/VerticalCurvedList"/>
    <dgm:cxn modelId="{B7106E43-F5A0-44AE-8724-0EB407CBC683}" type="presOf" srcId="{65C199EC-C1C3-4A1D-8F14-732B7F0E5082}" destId="{B2DC986D-E17A-4196-A55C-18A3C31D44BB}" srcOrd="0" destOrd="0" presId="urn:microsoft.com/office/officeart/2008/layout/VerticalCurvedList"/>
    <dgm:cxn modelId="{3E83F8AC-AA55-4800-8059-78555E3758F3}" srcId="{65C199EC-C1C3-4A1D-8F14-732B7F0E5082}" destId="{B1EF4486-FF6B-4BCC-87FD-BB448BBA942F}" srcOrd="1" destOrd="0" parTransId="{05C199CA-EABF-454D-A3E5-CEA099A6C2FB}" sibTransId="{C3D537C6-AEFC-4951-A2F0-753FB24CD0F2}"/>
    <dgm:cxn modelId="{881E15C9-8D1D-4934-844D-708ACEFCCEED}" srcId="{65C199EC-C1C3-4A1D-8F14-732B7F0E5082}" destId="{22496C0B-AD46-4A24-8AA0-E214C80E1D4C}" srcOrd="2" destOrd="0" parTransId="{D522979B-2EF1-4671-B110-0535B1BB6ADB}" sibTransId="{CC0B7369-BA30-4058-94F3-3655A6FE15AD}"/>
    <dgm:cxn modelId="{696B0CF1-8F83-4E6B-BCFD-DFEE370BEE70}" srcId="{65C199EC-C1C3-4A1D-8F14-732B7F0E5082}" destId="{BABCF115-23F0-40DC-B13D-6EF502E65358}" srcOrd="9" destOrd="0" parTransId="{1009C122-8C1A-481C-B93A-6A5624EF86A9}" sibTransId="{DC8CC94A-8A13-4CDE-BFC9-C23E61222818}"/>
    <dgm:cxn modelId="{A28CDAD0-26C0-45E9-8946-3A14E566FCFB}" type="presParOf" srcId="{B2DC986D-E17A-4196-A55C-18A3C31D44BB}" destId="{EDE84D76-87EC-44D1-AB2F-DB8D3437FE95}" srcOrd="0" destOrd="0" presId="urn:microsoft.com/office/officeart/2008/layout/VerticalCurvedList"/>
    <dgm:cxn modelId="{552F982C-5B5D-4774-893E-4B995BCC2FBD}" type="presParOf" srcId="{EDE84D76-87EC-44D1-AB2F-DB8D3437FE95}" destId="{DBBF4F40-215B-4875-932C-EA540C89BB37}" srcOrd="0" destOrd="0" presId="urn:microsoft.com/office/officeart/2008/layout/VerticalCurvedList"/>
    <dgm:cxn modelId="{6510C3FB-201F-4474-9F3F-B5E9333A92C9}" type="presParOf" srcId="{DBBF4F40-215B-4875-932C-EA540C89BB37}" destId="{89A4D420-C1EC-4891-866B-F412739CB792}" srcOrd="0" destOrd="0" presId="urn:microsoft.com/office/officeart/2008/layout/VerticalCurvedList"/>
    <dgm:cxn modelId="{866ABC76-4721-49D8-A5ED-91C16D75DA5D}" type="presParOf" srcId="{DBBF4F40-215B-4875-932C-EA540C89BB37}" destId="{9986D7C7-62A5-463F-820E-CA3F51DEF903}" srcOrd="1" destOrd="0" presId="urn:microsoft.com/office/officeart/2008/layout/VerticalCurvedList"/>
    <dgm:cxn modelId="{F47FAD5A-66CF-4188-8E3F-A1DF2897F7A9}" type="presParOf" srcId="{DBBF4F40-215B-4875-932C-EA540C89BB37}" destId="{9C6AEF40-CA39-4F70-AA33-69FE9339E121}" srcOrd="2" destOrd="0" presId="urn:microsoft.com/office/officeart/2008/layout/VerticalCurvedList"/>
    <dgm:cxn modelId="{82D380AC-71F2-467B-9F06-AB0C3B16AAF0}" type="presParOf" srcId="{DBBF4F40-215B-4875-932C-EA540C89BB37}" destId="{8A5B0D62-E975-4E2F-9F43-0D0D4CC581BD}" srcOrd="3" destOrd="0" presId="urn:microsoft.com/office/officeart/2008/layout/VerticalCurvedList"/>
    <dgm:cxn modelId="{D7D41AE1-2D14-4991-A2C6-F4C98F8D1647}" type="presParOf" srcId="{EDE84D76-87EC-44D1-AB2F-DB8D3437FE95}" destId="{08E6CEAC-110C-4DCF-BE6B-4683CC39B003}" srcOrd="1" destOrd="0" presId="urn:microsoft.com/office/officeart/2008/layout/VerticalCurvedList"/>
    <dgm:cxn modelId="{D4AD4F49-8AEC-4EDB-8186-23B198455212}" type="presParOf" srcId="{EDE84D76-87EC-44D1-AB2F-DB8D3437FE95}" destId="{6A3F7167-3D1A-4D0A-BD7B-D8295A163A82}" srcOrd="2" destOrd="0" presId="urn:microsoft.com/office/officeart/2008/layout/VerticalCurvedList"/>
    <dgm:cxn modelId="{03D41022-FF0E-41AF-B5CE-73951432C570}" type="presParOf" srcId="{6A3F7167-3D1A-4D0A-BD7B-D8295A163A82}" destId="{59B049B2-3CDD-4510-B663-40FE745600FA}" srcOrd="0" destOrd="0" presId="urn:microsoft.com/office/officeart/2008/layout/VerticalCurvedList"/>
    <dgm:cxn modelId="{4DD75E7E-CA16-4DF4-8ABE-AE763E188567}" type="presParOf" srcId="{EDE84D76-87EC-44D1-AB2F-DB8D3437FE95}" destId="{C5CBF3E1-17AC-4833-96C3-D49AABBCEA92}" srcOrd="3" destOrd="0" presId="urn:microsoft.com/office/officeart/2008/layout/VerticalCurvedList"/>
    <dgm:cxn modelId="{AC0BDF02-61E4-4789-8F11-A91B3A3CB42C}" type="presParOf" srcId="{EDE84D76-87EC-44D1-AB2F-DB8D3437FE95}" destId="{6EF20BA9-4655-4DEC-95D7-E722615A14C9}" srcOrd="4" destOrd="0" presId="urn:microsoft.com/office/officeart/2008/layout/VerticalCurvedList"/>
    <dgm:cxn modelId="{10B194B6-DFC0-42C4-95AA-4130C5A8B0DA}" type="presParOf" srcId="{6EF20BA9-4655-4DEC-95D7-E722615A14C9}" destId="{90566BB3-62C9-46FC-A139-A87155A0FCBB}" srcOrd="0" destOrd="0" presId="urn:microsoft.com/office/officeart/2008/layout/VerticalCurvedList"/>
    <dgm:cxn modelId="{74702D4D-B7C4-46C3-A37A-8421A1C2F3D5}" type="presParOf" srcId="{EDE84D76-87EC-44D1-AB2F-DB8D3437FE95}" destId="{395EC103-B9EB-4875-A52F-38434A9CAD70}" srcOrd="5" destOrd="0" presId="urn:microsoft.com/office/officeart/2008/layout/VerticalCurvedList"/>
    <dgm:cxn modelId="{488903DA-C296-4118-99EC-C892B3A0E10C}" type="presParOf" srcId="{EDE84D76-87EC-44D1-AB2F-DB8D3437FE95}" destId="{39208E01-FBA2-4E0D-B81C-BDC41F9CEE38}" srcOrd="6" destOrd="0" presId="urn:microsoft.com/office/officeart/2008/layout/VerticalCurvedList"/>
    <dgm:cxn modelId="{9BAF575E-0260-457C-ACC5-DEAE2D571867}" type="presParOf" srcId="{39208E01-FBA2-4E0D-B81C-BDC41F9CEE38}" destId="{AD3F4798-CDF1-45F5-A932-4813F43194AA}" srcOrd="0" destOrd="0" presId="urn:microsoft.com/office/officeart/2008/layout/VerticalCurvedList"/>
    <dgm:cxn modelId="{4B4883D8-C7E4-463F-84F2-6142102B7D83}" type="presParOf" srcId="{EDE84D76-87EC-44D1-AB2F-DB8D3437FE95}" destId="{C56CF104-9D0B-420D-BC12-60E063D7581D}" srcOrd="7" destOrd="0" presId="urn:microsoft.com/office/officeart/2008/layout/VerticalCurvedList"/>
    <dgm:cxn modelId="{2BD1123D-0DE7-4A57-9185-DDF52763AD8E}" type="presParOf" srcId="{EDE84D76-87EC-44D1-AB2F-DB8D3437FE95}" destId="{AC5D5F45-645F-4E08-A1F2-F2BB4268EC97}" srcOrd="8" destOrd="0" presId="urn:microsoft.com/office/officeart/2008/layout/VerticalCurvedList"/>
    <dgm:cxn modelId="{63DB565B-4F3B-4743-99E8-66AE221E6C1B}" type="presParOf" srcId="{AC5D5F45-645F-4E08-A1F2-F2BB4268EC97}" destId="{B070938D-479E-4C4F-9B96-D5C9CCFE999C}" srcOrd="0" destOrd="0" presId="urn:microsoft.com/office/officeart/2008/layout/VerticalCurvedList"/>
    <dgm:cxn modelId="{4F5A7512-F00C-45C4-A2B6-00A0F125FF4A}" type="presParOf" srcId="{EDE84D76-87EC-44D1-AB2F-DB8D3437FE95}" destId="{9DCA53C2-7E54-4072-9184-DE70B0581114}" srcOrd="9" destOrd="0" presId="urn:microsoft.com/office/officeart/2008/layout/VerticalCurvedList"/>
    <dgm:cxn modelId="{09AD896F-DFF2-4E68-BD86-49AF5BB24446}" type="presParOf" srcId="{EDE84D76-87EC-44D1-AB2F-DB8D3437FE95}" destId="{A303019C-100B-48C6-A79F-FE135C72A900}" srcOrd="10" destOrd="0" presId="urn:microsoft.com/office/officeart/2008/layout/VerticalCurvedList"/>
    <dgm:cxn modelId="{A76FF8A0-0FDC-48B5-976D-1302D3B1DC72}" type="presParOf" srcId="{A303019C-100B-48C6-A79F-FE135C72A900}" destId="{520DFD03-4E83-415E-8396-C3B33D8CE32D}" srcOrd="0" destOrd="0" presId="urn:microsoft.com/office/officeart/2008/layout/VerticalCurvedList"/>
    <dgm:cxn modelId="{23052E59-2624-4D47-BE4D-8C50D3EF09C0}" type="presParOf" srcId="{EDE84D76-87EC-44D1-AB2F-DB8D3437FE95}" destId="{DA37BD9B-07A9-43D4-A277-E4975B9042D9}" srcOrd="11" destOrd="0" presId="urn:microsoft.com/office/officeart/2008/layout/VerticalCurvedList"/>
    <dgm:cxn modelId="{CE5D518F-5D25-46F1-9440-7B0EA53F66FB}" type="presParOf" srcId="{EDE84D76-87EC-44D1-AB2F-DB8D3437FE95}" destId="{E6D764E5-291F-4C41-AC9E-7F9D3A59DA7D}" srcOrd="12" destOrd="0" presId="urn:microsoft.com/office/officeart/2008/layout/VerticalCurvedList"/>
    <dgm:cxn modelId="{C8C401E1-2442-4CB1-ABE6-8767BC7A0341}" type="presParOf" srcId="{E6D764E5-291F-4C41-AC9E-7F9D3A59DA7D}" destId="{3EEEBEE0-84E3-441C-A603-BBE51555DB07}" srcOrd="0" destOrd="0" presId="urn:microsoft.com/office/officeart/2008/layout/VerticalCurvedList"/>
    <dgm:cxn modelId="{067F5B94-BEC4-4D2C-94A3-C83EDA4080AD}" type="presParOf" srcId="{EDE84D76-87EC-44D1-AB2F-DB8D3437FE95}" destId="{B26DE848-2C21-410E-8CA8-C592781E6B41}" srcOrd="13" destOrd="0" presId="urn:microsoft.com/office/officeart/2008/layout/VerticalCurvedList"/>
    <dgm:cxn modelId="{AF43892B-0C60-449B-99FB-345939FEFDCB}" type="presParOf" srcId="{EDE84D76-87EC-44D1-AB2F-DB8D3437FE95}" destId="{02637FA5-2DC9-4B7D-8172-0E6593DC9602}" srcOrd="14" destOrd="0" presId="urn:microsoft.com/office/officeart/2008/layout/VerticalCurvedList"/>
    <dgm:cxn modelId="{3ED15A3C-239C-43CF-AAED-73575E4082B5}" type="presParOf" srcId="{02637FA5-2DC9-4B7D-8172-0E6593DC9602}" destId="{D7BBEA5D-396C-4C1C-9FD8-5CE12DAEE6E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714DFF-11F2-47A8-A485-91568271736D}" type="doc">
      <dgm:prSet loTypeId="urn:microsoft.com/office/officeart/2005/8/layout/cycle5" loCatId="cycle" qsTypeId="urn:microsoft.com/office/officeart/2005/8/quickstyle/simple1" qsCatId="simple" csTypeId="urn:microsoft.com/office/officeart/2005/8/colors/colorful5" csCatId="colorful" phldr="1"/>
      <dgm:spPr/>
      <dgm:t>
        <a:bodyPr/>
        <a:lstStyle/>
        <a:p>
          <a:endParaRPr lang="es-ES"/>
        </a:p>
      </dgm:t>
    </dgm:pt>
    <dgm:pt modelId="{66BF98C7-15A0-4497-9246-8776293CCE04}">
      <dgm:prSet phldrT="[Texto]"/>
      <dgm:spPr/>
      <dgm:t>
        <a:bodyPr/>
        <a:lstStyle/>
        <a:p>
          <a:r>
            <a:rPr lang="es-AR" dirty="0" smtClean="0"/>
            <a:t>Usuario evalúa interfaz</a:t>
          </a:r>
          <a:endParaRPr lang="es-ES" dirty="0"/>
        </a:p>
      </dgm:t>
    </dgm:pt>
    <dgm:pt modelId="{41E96C15-65BC-4C55-85AF-F0CDCCBC20C3}" type="parTrans" cxnId="{951F8839-4DA2-4568-8B28-3940FC4E790F}">
      <dgm:prSet/>
      <dgm:spPr/>
      <dgm:t>
        <a:bodyPr/>
        <a:lstStyle/>
        <a:p>
          <a:endParaRPr lang="es-ES"/>
        </a:p>
      </dgm:t>
    </dgm:pt>
    <dgm:pt modelId="{37A6D104-F639-47C7-BCB6-537604E6D52C}" type="sibTrans" cxnId="{951F8839-4DA2-4568-8B28-3940FC4E790F}">
      <dgm:prSet/>
      <dgm:spPr/>
      <dgm:t>
        <a:bodyPr/>
        <a:lstStyle/>
        <a:p>
          <a:endParaRPr lang="es-ES"/>
        </a:p>
      </dgm:t>
    </dgm:pt>
    <dgm:pt modelId="{B7E6D2C7-993F-4280-B0B0-B2647D325716}">
      <dgm:prSet phldrT="[Texto]"/>
      <dgm:spPr/>
      <dgm:t>
        <a:bodyPr/>
        <a:lstStyle/>
        <a:p>
          <a:r>
            <a:rPr lang="es-AR" dirty="0" smtClean="0"/>
            <a:t>Diseñador estudia interfaz</a:t>
          </a:r>
          <a:endParaRPr lang="es-ES" dirty="0"/>
        </a:p>
      </dgm:t>
    </dgm:pt>
    <dgm:pt modelId="{BBBF2AAE-8C9D-46E5-8974-32374DF019B9}" type="parTrans" cxnId="{F17AB61F-09FF-4817-9889-F37D643E74CD}">
      <dgm:prSet/>
      <dgm:spPr/>
      <dgm:t>
        <a:bodyPr/>
        <a:lstStyle/>
        <a:p>
          <a:endParaRPr lang="es-ES"/>
        </a:p>
      </dgm:t>
    </dgm:pt>
    <dgm:pt modelId="{44F6BC6C-B098-47E3-9171-E29936829A61}" type="sibTrans" cxnId="{F17AB61F-09FF-4817-9889-F37D643E74CD}">
      <dgm:prSet/>
      <dgm:spPr/>
      <dgm:t>
        <a:bodyPr/>
        <a:lstStyle/>
        <a:p>
          <a:endParaRPr lang="es-ES"/>
        </a:p>
      </dgm:t>
    </dgm:pt>
    <dgm:pt modelId="{6ACD50C5-B6B3-4BF2-A5B9-7ABBF67B50C4}">
      <dgm:prSet phldrT="[Texto]"/>
      <dgm:spPr/>
      <dgm:t>
        <a:bodyPr/>
        <a:lstStyle/>
        <a:p>
          <a:r>
            <a:rPr lang="es-AR" dirty="0" smtClean="0"/>
            <a:t>Modificaciones del diseño</a:t>
          </a:r>
          <a:endParaRPr lang="es-ES" dirty="0"/>
        </a:p>
      </dgm:t>
    </dgm:pt>
    <dgm:pt modelId="{A87945A9-AC60-4232-8A05-F4D8E07DFE2F}" type="parTrans" cxnId="{00005482-2626-407E-9838-231A6141A7C5}">
      <dgm:prSet/>
      <dgm:spPr/>
      <dgm:t>
        <a:bodyPr/>
        <a:lstStyle/>
        <a:p>
          <a:endParaRPr lang="es-ES"/>
        </a:p>
      </dgm:t>
    </dgm:pt>
    <dgm:pt modelId="{A7C4B94A-2D8C-42D9-A9E6-65BDBF3B078D}" type="sibTrans" cxnId="{00005482-2626-407E-9838-231A6141A7C5}">
      <dgm:prSet/>
      <dgm:spPr/>
      <dgm:t>
        <a:bodyPr/>
        <a:lstStyle/>
        <a:p>
          <a:endParaRPr lang="es-ES"/>
        </a:p>
      </dgm:t>
    </dgm:pt>
    <dgm:pt modelId="{D4D93DEA-00B9-45C6-BF41-A2D4B657BDC1}">
      <dgm:prSet phldrT="[Texto]"/>
      <dgm:spPr/>
      <dgm:t>
        <a:bodyPr/>
        <a:lstStyle/>
        <a:p>
          <a:r>
            <a:rPr lang="es-AR" smtClean="0"/>
            <a:t>Construcción del n </a:t>
          </a:r>
          <a:r>
            <a:rPr lang="es-AR" dirty="0" smtClean="0"/>
            <a:t>prototipo</a:t>
          </a:r>
          <a:endParaRPr lang="es-ES" dirty="0"/>
        </a:p>
      </dgm:t>
    </dgm:pt>
    <dgm:pt modelId="{9BD14EA4-963B-4E7D-8820-F997D34A9223}" type="parTrans" cxnId="{700AA175-7F4B-46B2-A067-6C26DE2F3D21}">
      <dgm:prSet/>
      <dgm:spPr/>
      <dgm:t>
        <a:bodyPr/>
        <a:lstStyle/>
        <a:p>
          <a:endParaRPr lang="es-ES"/>
        </a:p>
      </dgm:t>
    </dgm:pt>
    <dgm:pt modelId="{AD5BD39E-D84E-45E0-808F-4A3E654F6114}" type="sibTrans" cxnId="{700AA175-7F4B-46B2-A067-6C26DE2F3D21}">
      <dgm:prSet/>
      <dgm:spPr/>
      <dgm:t>
        <a:bodyPr/>
        <a:lstStyle/>
        <a:p>
          <a:endParaRPr lang="es-ES"/>
        </a:p>
      </dgm:t>
    </dgm:pt>
    <dgm:pt modelId="{BC3FBD58-C7F0-49F5-BEE1-E428E0CBE6A0}" type="pres">
      <dgm:prSet presAssocID="{28714DFF-11F2-47A8-A485-91568271736D}" presName="cycle" presStyleCnt="0">
        <dgm:presLayoutVars>
          <dgm:dir/>
          <dgm:resizeHandles val="exact"/>
        </dgm:presLayoutVars>
      </dgm:prSet>
      <dgm:spPr/>
      <dgm:t>
        <a:bodyPr/>
        <a:lstStyle/>
        <a:p>
          <a:endParaRPr lang="es-ES"/>
        </a:p>
      </dgm:t>
    </dgm:pt>
    <dgm:pt modelId="{EB012381-36EF-4C4E-9D9E-A023ED77BFD0}" type="pres">
      <dgm:prSet presAssocID="{66BF98C7-15A0-4497-9246-8776293CCE04}" presName="node" presStyleLbl="node1" presStyleIdx="0" presStyleCnt="4">
        <dgm:presLayoutVars>
          <dgm:bulletEnabled val="1"/>
        </dgm:presLayoutVars>
      </dgm:prSet>
      <dgm:spPr/>
      <dgm:t>
        <a:bodyPr/>
        <a:lstStyle/>
        <a:p>
          <a:endParaRPr lang="es-ES"/>
        </a:p>
      </dgm:t>
    </dgm:pt>
    <dgm:pt modelId="{65B8D20C-276D-4715-B1F0-36F486EA5E51}" type="pres">
      <dgm:prSet presAssocID="{66BF98C7-15A0-4497-9246-8776293CCE04}" presName="spNode" presStyleCnt="0"/>
      <dgm:spPr/>
    </dgm:pt>
    <dgm:pt modelId="{F7D0487E-506A-43DE-8232-7480EAD66F4E}" type="pres">
      <dgm:prSet presAssocID="{37A6D104-F639-47C7-BCB6-537604E6D52C}" presName="sibTrans" presStyleLbl="sibTrans1D1" presStyleIdx="0" presStyleCnt="4"/>
      <dgm:spPr/>
      <dgm:t>
        <a:bodyPr/>
        <a:lstStyle/>
        <a:p>
          <a:endParaRPr lang="es-ES"/>
        </a:p>
      </dgm:t>
    </dgm:pt>
    <dgm:pt modelId="{EAB98E82-2C31-4479-8087-D20279CEACBC}" type="pres">
      <dgm:prSet presAssocID="{B7E6D2C7-993F-4280-B0B0-B2647D325716}" presName="node" presStyleLbl="node1" presStyleIdx="1" presStyleCnt="4">
        <dgm:presLayoutVars>
          <dgm:bulletEnabled val="1"/>
        </dgm:presLayoutVars>
      </dgm:prSet>
      <dgm:spPr/>
      <dgm:t>
        <a:bodyPr/>
        <a:lstStyle/>
        <a:p>
          <a:endParaRPr lang="es-ES"/>
        </a:p>
      </dgm:t>
    </dgm:pt>
    <dgm:pt modelId="{8C989531-07C9-4E30-BA81-AA9983F9637B}" type="pres">
      <dgm:prSet presAssocID="{B7E6D2C7-993F-4280-B0B0-B2647D325716}" presName="spNode" presStyleCnt="0"/>
      <dgm:spPr/>
    </dgm:pt>
    <dgm:pt modelId="{BA79AB28-C157-4906-8DB9-CA42B1AD13C8}" type="pres">
      <dgm:prSet presAssocID="{44F6BC6C-B098-47E3-9171-E29936829A61}" presName="sibTrans" presStyleLbl="sibTrans1D1" presStyleIdx="1" presStyleCnt="4"/>
      <dgm:spPr/>
      <dgm:t>
        <a:bodyPr/>
        <a:lstStyle/>
        <a:p>
          <a:endParaRPr lang="es-ES"/>
        </a:p>
      </dgm:t>
    </dgm:pt>
    <dgm:pt modelId="{AF53151A-3883-4EC9-A49C-13A3C6D6B5C6}" type="pres">
      <dgm:prSet presAssocID="{6ACD50C5-B6B3-4BF2-A5B9-7ABBF67B50C4}" presName="node" presStyleLbl="node1" presStyleIdx="2" presStyleCnt="4">
        <dgm:presLayoutVars>
          <dgm:bulletEnabled val="1"/>
        </dgm:presLayoutVars>
      </dgm:prSet>
      <dgm:spPr/>
      <dgm:t>
        <a:bodyPr/>
        <a:lstStyle/>
        <a:p>
          <a:endParaRPr lang="es-ES"/>
        </a:p>
      </dgm:t>
    </dgm:pt>
    <dgm:pt modelId="{4B99E3F3-983D-45FF-ABAE-88E083CE5F49}" type="pres">
      <dgm:prSet presAssocID="{6ACD50C5-B6B3-4BF2-A5B9-7ABBF67B50C4}" presName="spNode" presStyleCnt="0"/>
      <dgm:spPr/>
    </dgm:pt>
    <dgm:pt modelId="{BAD96F2A-9FFE-424E-B9C3-A63720A4543B}" type="pres">
      <dgm:prSet presAssocID="{A7C4B94A-2D8C-42D9-A9E6-65BDBF3B078D}" presName="sibTrans" presStyleLbl="sibTrans1D1" presStyleIdx="2" presStyleCnt="4"/>
      <dgm:spPr/>
      <dgm:t>
        <a:bodyPr/>
        <a:lstStyle/>
        <a:p>
          <a:endParaRPr lang="es-ES"/>
        </a:p>
      </dgm:t>
    </dgm:pt>
    <dgm:pt modelId="{DBBDC720-2739-4FA7-BBAD-B9379BDBA272}" type="pres">
      <dgm:prSet presAssocID="{D4D93DEA-00B9-45C6-BF41-A2D4B657BDC1}" presName="node" presStyleLbl="node1" presStyleIdx="3" presStyleCnt="4">
        <dgm:presLayoutVars>
          <dgm:bulletEnabled val="1"/>
        </dgm:presLayoutVars>
      </dgm:prSet>
      <dgm:spPr/>
      <dgm:t>
        <a:bodyPr/>
        <a:lstStyle/>
        <a:p>
          <a:endParaRPr lang="es-ES"/>
        </a:p>
      </dgm:t>
    </dgm:pt>
    <dgm:pt modelId="{A3BB6C5D-6EA5-4016-AF65-306C77890F2F}" type="pres">
      <dgm:prSet presAssocID="{D4D93DEA-00B9-45C6-BF41-A2D4B657BDC1}" presName="spNode" presStyleCnt="0"/>
      <dgm:spPr/>
    </dgm:pt>
    <dgm:pt modelId="{9499B953-1B2D-4E79-9F28-F4D8E5790A2E}" type="pres">
      <dgm:prSet presAssocID="{AD5BD39E-D84E-45E0-808F-4A3E654F6114}" presName="sibTrans" presStyleLbl="sibTrans1D1" presStyleIdx="3" presStyleCnt="4"/>
      <dgm:spPr/>
      <dgm:t>
        <a:bodyPr/>
        <a:lstStyle/>
        <a:p>
          <a:endParaRPr lang="es-ES"/>
        </a:p>
      </dgm:t>
    </dgm:pt>
  </dgm:ptLst>
  <dgm:cxnLst>
    <dgm:cxn modelId="{00005482-2626-407E-9838-231A6141A7C5}" srcId="{28714DFF-11F2-47A8-A485-91568271736D}" destId="{6ACD50C5-B6B3-4BF2-A5B9-7ABBF67B50C4}" srcOrd="2" destOrd="0" parTransId="{A87945A9-AC60-4232-8A05-F4D8E07DFE2F}" sibTransId="{A7C4B94A-2D8C-42D9-A9E6-65BDBF3B078D}"/>
    <dgm:cxn modelId="{951F8839-4DA2-4568-8B28-3940FC4E790F}" srcId="{28714DFF-11F2-47A8-A485-91568271736D}" destId="{66BF98C7-15A0-4497-9246-8776293CCE04}" srcOrd="0" destOrd="0" parTransId="{41E96C15-65BC-4C55-85AF-F0CDCCBC20C3}" sibTransId="{37A6D104-F639-47C7-BCB6-537604E6D52C}"/>
    <dgm:cxn modelId="{17582C63-5E8C-45CA-91D8-06CBF7D9FB13}" type="presOf" srcId="{6ACD50C5-B6B3-4BF2-A5B9-7ABBF67B50C4}" destId="{AF53151A-3883-4EC9-A49C-13A3C6D6B5C6}" srcOrd="0" destOrd="0" presId="urn:microsoft.com/office/officeart/2005/8/layout/cycle5"/>
    <dgm:cxn modelId="{46D0BA19-5D64-47C4-B2CB-94ED4581BB21}" type="presOf" srcId="{AD5BD39E-D84E-45E0-808F-4A3E654F6114}" destId="{9499B953-1B2D-4E79-9F28-F4D8E5790A2E}" srcOrd="0" destOrd="0" presId="urn:microsoft.com/office/officeart/2005/8/layout/cycle5"/>
    <dgm:cxn modelId="{21818774-0F9D-4610-BCFE-73877AD7AF5F}" type="presOf" srcId="{66BF98C7-15A0-4497-9246-8776293CCE04}" destId="{EB012381-36EF-4C4E-9D9E-A023ED77BFD0}" srcOrd="0" destOrd="0" presId="urn:microsoft.com/office/officeart/2005/8/layout/cycle5"/>
    <dgm:cxn modelId="{700AA175-7F4B-46B2-A067-6C26DE2F3D21}" srcId="{28714DFF-11F2-47A8-A485-91568271736D}" destId="{D4D93DEA-00B9-45C6-BF41-A2D4B657BDC1}" srcOrd="3" destOrd="0" parTransId="{9BD14EA4-963B-4E7D-8820-F997D34A9223}" sibTransId="{AD5BD39E-D84E-45E0-808F-4A3E654F6114}"/>
    <dgm:cxn modelId="{59FB05FE-4384-44C0-8517-205603299C3C}" type="presOf" srcId="{A7C4B94A-2D8C-42D9-A9E6-65BDBF3B078D}" destId="{BAD96F2A-9FFE-424E-B9C3-A63720A4543B}" srcOrd="0" destOrd="0" presId="urn:microsoft.com/office/officeart/2005/8/layout/cycle5"/>
    <dgm:cxn modelId="{BB6EE048-B91A-4297-B11B-EBD90D2B7249}" type="presOf" srcId="{37A6D104-F639-47C7-BCB6-537604E6D52C}" destId="{F7D0487E-506A-43DE-8232-7480EAD66F4E}" srcOrd="0" destOrd="0" presId="urn:microsoft.com/office/officeart/2005/8/layout/cycle5"/>
    <dgm:cxn modelId="{0683092E-2B1D-4B7D-AD85-8F6BDD7E671E}" type="presOf" srcId="{28714DFF-11F2-47A8-A485-91568271736D}" destId="{BC3FBD58-C7F0-49F5-BEE1-E428E0CBE6A0}" srcOrd="0" destOrd="0" presId="urn:microsoft.com/office/officeart/2005/8/layout/cycle5"/>
    <dgm:cxn modelId="{F17AB61F-09FF-4817-9889-F37D643E74CD}" srcId="{28714DFF-11F2-47A8-A485-91568271736D}" destId="{B7E6D2C7-993F-4280-B0B0-B2647D325716}" srcOrd="1" destOrd="0" parTransId="{BBBF2AAE-8C9D-46E5-8974-32374DF019B9}" sibTransId="{44F6BC6C-B098-47E3-9171-E29936829A61}"/>
    <dgm:cxn modelId="{8ED590B0-38AF-48B5-B6C9-516F8910C726}" type="presOf" srcId="{44F6BC6C-B098-47E3-9171-E29936829A61}" destId="{BA79AB28-C157-4906-8DB9-CA42B1AD13C8}" srcOrd="0" destOrd="0" presId="urn:microsoft.com/office/officeart/2005/8/layout/cycle5"/>
    <dgm:cxn modelId="{762A2B4F-C0BE-453D-8C23-050F519E79EA}" type="presOf" srcId="{B7E6D2C7-993F-4280-B0B0-B2647D325716}" destId="{EAB98E82-2C31-4479-8087-D20279CEACBC}" srcOrd="0" destOrd="0" presId="urn:microsoft.com/office/officeart/2005/8/layout/cycle5"/>
    <dgm:cxn modelId="{59F2CFC3-96EA-4B04-A5A2-B28DEA73AE2C}" type="presOf" srcId="{D4D93DEA-00B9-45C6-BF41-A2D4B657BDC1}" destId="{DBBDC720-2739-4FA7-BBAD-B9379BDBA272}" srcOrd="0" destOrd="0" presId="urn:microsoft.com/office/officeart/2005/8/layout/cycle5"/>
    <dgm:cxn modelId="{C4E315E3-A488-4772-B94A-33561368D340}" type="presParOf" srcId="{BC3FBD58-C7F0-49F5-BEE1-E428E0CBE6A0}" destId="{EB012381-36EF-4C4E-9D9E-A023ED77BFD0}" srcOrd="0" destOrd="0" presId="urn:microsoft.com/office/officeart/2005/8/layout/cycle5"/>
    <dgm:cxn modelId="{DF4086E1-4603-4716-8A5A-E1A9DF5C01ED}" type="presParOf" srcId="{BC3FBD58-C7F0-49F5-BEE1-E428E0CBE6A0}" destId="{65B8D20C-276D-4715-B1F0-36F486EA5E51}" srcOrd="1" destOrd="0" presId="urn:microsoft.com/office/officeart/2005/8/layout/cycle5"/>
    <dgm:cxn modelId="{6CABB47D-B861-463E-A3E4-B22B4690405C}" type="presParOf" srcId="{BC3FBD58-C7F0-49F5-BEE1-E428E0CBE6A0}" destId="{F7D0487E-506A-43DE-8232-7480EAD66F4E}" srcOrd="2" destOrd="0" presId="urn:microsoft.com/office/officeart/2005/8/layout/cycle5"/>
    <dgm:cxn modelId="{DE4F5E5D-EC35-42DD-AA08-6D782351CFA5}" type="presParOf" srcId="{BC3FBD58-C7F0-49F5-BEE1-E428E0CBE6A0}" destId="{EAB98E82-2C31-4479-8087-D20279CEACBC}" srcOrd="3" destOrd="0" presId="urn:microsoft.com/office/officeart/2005/8/layout/cycle5"/>
    <dgm:cxn modelId="{B55F05AA-C943-40EE-94F0-DFEDD8FBEA3A}" type="presParOf" srcId="{BC3FBD58-C7F0-49F5-BEE1-E428E0CBE6A0}" destId="{8C989531-07C9-4E30-BA81-AA9983F9637B}" srcOrd="4" destOrd="0" presId="urn:microsoft.com/office/officeart/2005/8/layout/cycle5"/>
    <dgm:cxn modelId="{C84075E7-2E02-4DBA-8E2F-4A7191314B16}" type="presParOf" srcId="{BC3FBD58-C7F0-49F5-BEE1-E428E0CBE6A0}" destId="{BA79AB28-C157-4906-8DB9-CA42B1AD13C8}" srcOrd="5" destOrd="0" presId="urn:microsoft.com/office/officeart/2005/8/layout/cycle5"/>
    <dgm:cxn modelId="{C05CA775-F2F3-47E8-BBE5-E89C33D07136}" type="presParOf" srcId="{BC3FBD58-C7F0-49F5-BEE1-E428E0CBE6A0}" destId="{AF53151A-3883-4EC9-A49C-13A3C6D6B5C6}" srcOrd="6" destOrd="0" presId="urn:microsoft.com/office/officeart/2005/8/layout/cycle5"/>
    <dgm:cxn modelId="{FCCCA9F7-65C2-4F26-8840-181C3EDD6CB2}" type="presParOf" srcId="{BC3FBD58-C7F0-49F5-BEE1-E428E0CBE6A0}" destId="{4B99E3F3-983D-45FF-ABAE-88E083CE5F49}" srcOrd="7" destOrd="0" presId="urn:microsoft.com/office/officeart/2005/8/layout/cycle5"/>
    <dgm:cxn modelId="{E5FF1A63-2207-456F-A46B-CF8C9FF387B8}" type="presParOf" srcId="{BC3FBD58-C7F0-49F5-BEE1-E428E0CBE6A0}" destId="{BAD96F2A-9FFE-424E-B9C3-A63720A4543B}" srcOrd="8" destOrd="0" presId="urn:microsoft.com/office/officeart/2005/8/layout/cycle5"/>
    <dgm:cxn modelId="{F0D7FE5B-0C5B-49F7-A7AD-9BC095061307}" type="presParOf" srcId="{BC3FBD58-C7F0-49F5-BEE1-E428E0CBE6A0}" destId="{DBBDC720-2739-4FA7-BBAD-B9379BDBA272}" srcOrd="9" destOrd="0" presId="urn:microsoft.com/office/officeart/2005/8/layout/cycle5"/>
    <dgm:cxn modelId="{DF4784EB-BA64-4E1B-97F3-D85A4DFBFB16}" type="presParOf" srcId="{BC3FBD58-C7F0-49F5-BEE1-E428E0CBE6A0}" destId="{A3BB6C5D-6EA5-4016-AF65-306C77890F2F}" srcOrd="10" destOrd="0" presId="urn:microsoft.com/office/officeart/2005/8/layout/cycle5"/>
    <dgm:cxn modelId="{58DCB197-1D25-4292-A630-BB950B48560B}" type="presParOf" srcId="{BC3FBD58-C7F0-49F5-BEE1-E428E0CBE6A0}" destId="{9499B953-1B2D-4E79-9F28-F4D8E5790A2E}"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BFB3F2-13E4-4860-B3B7-ACD1BFC1C3D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s-ES"/>
        </a:p>
      </dgm:t>
    </dgm:pt>
    <dgm:pt modelId="{503A8D00-C79D-428C-B9F0-1D4796591983}">
      <dgm:prSet phldrT="[Texto]"/>
      <dgm:spPr/>
      <dgm:t>
        <a:bodyPr/>
        <a:lstStyle/>
        <a:p>
          <a:r>
            <a:rPr lang="es-AR" dirty="0" smtClean="0"/>
            <a:t>Longitud y complejidad del modelo de requerimientos.</a:t>
          </a:r>
          <a:endParaRPr lang="es-ES" dirty="0"/>
        </a:p>
      </dgm:t>
    </dgm:pt>
    <dgm:pt modelId="{403EA804-ED76-4321-8D99-012A5290738A}" type="parTrans" cxnId="{DBFACF4B-4B74-4572-B871-70EF2B2CD26F}">
      <dgm:prSet/>
      <dgm:spPr/>
      <dgm:t>
        <a:bodyPr/>
        <a:lstStyle/>
        <a:p>
          <a:endParaRPr lang="es-ES"/>
        </a:p>
      </dgm:t>
    </dgm:pt>
    <dgm:pt modelId="{FCA415F2-F2D2-49F4-8720-1F24F8A66F3D}" type="sibTrans" cxnId="{DBFACF4B-4B74-4572-B871-70EF2B2CD26F}">
      <dgm:prSet/>
      <dgm:spPr/>
      <dgm:t>
        <a:bodyPr/>
        <a:lstStyle/>
        <a:p>
          <a:endParaRPr lang="es-ES"/>
        </a:p>
      </dgm:t>
    </dgm:pt>
    <dgm:pt modelId="{EB89D76E-A343-4A55-A695-442E45ED7725}">
      <dgm:prSet phldrT="[Texto]"/>
      <dgm:spPr/>
      <dgm:t>
        <a:bodyPr/>
        <a:lstStyle/>
        <a:p>
          <a:r>
            <a:rPr lang="es-AR" dirty="0" smtClean="0"/>
            <a:t>Complejidad de la interfaz y grado de aceptación</a:t>
          </a:r>
          <a:endParaRPr lang="es-ES" dirty="0"/>
        </a:p>
      </dgm:t>
    </dgm:pt>
    <dgm:pt modelId="{43402FC3-5A2C-48B2-81FE-CFA2167FA3D8}" type="parTrans" cxnId="{EA89189E-7011-48E2-9B5E-8AFD2D0F80CA}">
      <dgm:prSet/>
      <dgm:spPr/>
      <dgm:t>
        <a:bodyPr/>
        <a:lstStyle/>
        <a:p>
          <a:endParaRPr lang="es-ES"/>
        </a:p>
      </dgm:t>
    </dgm:pt>
    <dgm:pt modelId="{15C5A442-2830-48B1-990A-E1A482A2A23A}" type="sibTrans" cxnId="{EA89189E-7011-48E2-9B5E-8AFD2D0F80CA}">
      <dgm:prSet/>
      <dgm:spPr/>
      <dgm:t>
        <a:bodyPr/>
        <a:lstStyle/>
        <a:p>
          <a:endParaRPr lang="es-ES"/>
        </a:p>
      </dgm:t>
    </dgm:pt>
    <dgm:pt modelId="{D130FC7B-E8E6-4E3F-8A72-A717215BB12B}">
      <dgm:prSet/>
      <dgm:spPr/>
      <dgm:t>
        <a:bodyPr/>
        <a:lstStyle/>
        <a:p>
          <a:r>
            <a:rPr lang="es-AR" dirty="0" smtClean="0"/>
            <a:t>Tareas del usuario especificadas y promedio de acciones por tarea.</a:t>
          </a:r>
          <a:endParaRPr lang="es-ES" dirty="0"/>
        </a:p>
      </dgm:t>
    </dgm:pt>
    <dgm:pt modelId="{B96DE704-4FB5-4EA2-B3CF-4EB93C5C30FD}" type="parTrans" cxnId="{34B6BE32-9486-412F-A919-D99B16811387}">
      <dgm:prSet/>
      <dgm:spPr/>
      <dgm:t>
        <a:bodyPr/>
        <a:lstStyle/>
        <a:p>
          <a:endParaRPr lang="es-ES"/>
        </a:p>
      </dgm:t>
    </dgm:pt>
    <dgm:pt modelId="{3FE5FE47-1802-4B3A-836A-7C70A0917D90}" type="sibTrans" cxnId="{34B6BE32-9486-412F-A919-D99B16811387}">
      <dgm:prSet/>
      <dgm:spPr/>
      <dgm:t>
        <a:bodyPr/>
        <a:lstStyle/>
        <a:p>
          <a:endParaRPr lang="es-ES"/>
        </a:p>
      </dgm:t>
    </dgm:pt>
    <dgm:pt modelId="{CB603D6D-1474-4369-8268-F37701A3852C}">
      <dgm:prSet/>
      <dgm:spPr/>
      <dgm:t>
        <a:bodyPr/>
        <a:lstStyle/>
        <a:p>
          <a:r>
            <a:rPr lang="es-AR" dirty="0" smtClean="0"/>
            <a:t>Acciones, tareas y estados del sistema indicados por el modelo.</a:t>
          </a:r>
          <a:endParaRPr lang="es-ES" dirty="0"/>
        </a:p>
      </dgm:t>
    </dgm:pt>
    <dgm:pt modelId="{07F2815B-A2D7-4F2F-8CAA-A41C4867C7F8}" type="parTrans" cxnId="{1C9CFD57-93D7-4539-8FBD-D3795678C433}">
      <dgm:prSet/>
      <dgm:spPr/>
      <dgm:t>
        <a:bodyPr/>
        <a:lstStyle/>
        <a:p>
          <a:endParaRPr lang="es-ES"/>
        </a:p>
      </dgm:t>
    </dgm:pt>
    <dgm:pt modelId="{18379A22-20B9-4A5F-AA8A-E99CE5D5FFD3}" type="sibTrans" cxnId="{1C9CFD57-93D7-4539-8FBD-D3795678C433}">
      <dgm:prSet/>
      <dgm:spPr/>
      <dgm:t>
        <a:bodyPr/>
        <a:lstStyle/>
        <a:p>
          <a:endParaRPr lang="es-ES"/>
        </a:p>
      </dgm:t>
    </dgm:pt>
    <dgm:pt modelId="{A8612BF2-6DB4-4A8F-958D-57ED49D3D87E}">
      <dgm:prSet/>
      <dgm:spPr/>
      <dgm:t>
        <a:bodyPr/>
        <a:lstStyle/>
        <a:p>
          <a:r>
            <a:rPr lang="es-AR" smtClean="0"/>
            <a:t>Estilo de la interfaz, herramientas de ayuda y protocolo del manejo de errores.</a:t>
          </a:r>
          <a:endParaRPr lang="es-ES"/>
        </a:p>
      </dgm:t>
    </dgm:pt>
    <dgm:pt modelId="{A16D3478-5F23-4CEC-AB6C-E4420AF98D4F}" type="parTrans" cxnId="{29869DBC-A758-4936-8F0A-92BD77784BA2}">
      <dgm:prSet/>
      <dgm:spPr/>
      <dgm:t>
        <a:bodyPr/>
        <a:lstStyle/>
        <a:p>
          <a:endParaRPr lang="es-ES"/>
        </a:p>
      </dgm:t>
    </dgm:pt>
    <dgm:pt modelId="{58143DAE-CB31-490E-8505-AFF0BDC40FFF}" type="sibTrans" cxnId="{29869DBC-A758-4936-8F0A-92BD77784BA2}">
      <dgm:prSet/>
      <dgm:spPr/>
      <dgm:t>
        <a:bodyPr/>
        <a:lstStyle/>
        <a:p>
          <a:endParaRPr lang="es-ES"/>
        </a:p>
      </dgm:t>
    </dgm:pt>
    <dgm:pt modelId="{45AF8DDF-B475-4270-A17C-87FDED358B84}">
      <dgm:prSet phldrT="[Texto]"/>
      <dgm:spPr/>
      <dgm:t>
        <a:bodyPr/>
        <a:lstStyle/>
        <a:p>
          <a:r>
            <a:rPr lang="es-ES" dirty="0" smtClean="0"/>
            <a:t>Cantidad de aprendizaje requerido</a:t>
          </a:r>
          <a:endParaRPr lang="es-ES" dirty="0"/>
        </a:p>
      </dgm:t>
    </dgm:pt>
    <dgm:pt modelId="{2EE814EB-56B3-4152-8A52-ABA56BFEB371}" type="parTrans" cxnId="{FB10D50E-F521-4301-A7D6-AF33DD2FB420}">
      <dgm:prSet/>
      <dgm:spPr/>
      <dgm:t>
        <a:bodyPr/>
        <a:lstStyle/>
        <a:p>
          <a:endParaRPr lang="es-ES"/>
        </a:p>
      </dgm:t>
    </dgm:pt>
    <dgm:pt modelId="{49F23CEA-A4F7-4FDB-A0C1-7225DFBF9937}" type="sibTrans" cxnId="{FB10D50E-F521-4301-A7D6-AF33DD2FB420}">
      <dgm:prSet/>
      <dgm:spPr/>
      <dgm:t>
        <a:bodyPr/>
        <a:lstStyle/>
        <a:p>
          <a:endParaRPr lang="es-ES"/>
        </a:p>
      </dgm:t>
    </dgm:pt>
    <dgm:pt modelId="{5C53EC34-B605-4189-8958-0EA6ECF83460}">
      <dgm:prSet/>
      <dgm:spPr/>
      <dgm:t>
        <a:bodyPr/>
        <a:lstStyle/>
        <a:p>
          <a:r>
            <a:rPr lang="es-AR" dirty="0" smtClean="0"/>
            <a:t>Tiempo de interacción de la eficiencia general del sistema</a:t>
          </a:r>
          <a:endParaRPr lang="es-ES" dirty="0"/>
        </a:p>
      </dgm:t>
    </dgm:pt>
    <dgm:pt modelId="{3EC25EA9-D51E-4FBD-8747-39AF30B1B2DD}" type="parTrans" cxnId="{44098192-929B-4A19-993D-FDC5F8D79B0D}">
      <dgm:prSet/>
      <dgm:spPr/>
      <dgm:t>
        <a:bodyPr/>
        <a:lstStyle/>
        <a:p>
          <a:endParaRPr lang="es-ES"/>
        </a:p>
      </dgm:t>
    </dgm:pt>
    <dgm:pt modelId="{C3AC04FF-2A54-4FCA-A38A-242031E5391C}" type="sibTrans" cxnId="{44098192-929B-4A19-993D-FDC5F8D79B0D}">
      <dgm:prSet/>
      <dgm:spPr/>
      <dgm:t>
        <a:bodyPr/>
        <a:lstStyle/>
        <a:p>
          <a:endParaRPr lang="es-ES"/>
        </a:p>
      </dgm:t>
    </dgm:pt>
    <dgm:pt modelId="{A7CDFDF6-4A9C-4C01-85D6-3FD39AB9BF8E}">
      <dgm:prSet/>
      <dgm:spPr/>
      <dgm:t>
        <a:bodyPr/>
        <a:lstStyle/>
        <a:p>
          <a:r>
            <a:rPr lang="es-ES" dirty="0" smtClean="0"/>
            <a:t>Carga de memoria</a:t>
          </a:r>
          <a:endParaRPr lang="es-ES" dirty="0"/>
        </a:p>
      </dgm:t>
    </dgm:pt>
    <dgm:pt modelId="{AFD190CE-D007-4543-8CE0-6F8915771337}" type="parTrans" cxnId="{86EA0521-227E-455D-A1DD-66AFF4DD1E92}">
      <dgm:prSet/>
      <dgm:spPr/>
      <dgm:t>
        <a:bodyPr/>
        <a:lstStyle/>
        <a:p>
          <a:endParaRPr lang="es-ES"/>
        </a:p>
      </dgm:t>
    </dgm:pt>
    <dgm:pt modelId="{A4CB1752-89DB-4148-8F00-A3B7F6EE4D85}" type="sibTrans" cxnId="{86EA0521-227E-455D-A1DD-66AFF4DD1E92}">
      <dgm:prSet/>
      <dgm:spPr/>
      <dgm:t>
        <a:bodyPr/>
        <a:lstStyle/>
        <a:p>
          <a:endParaRPr lang="es-ES"/>
        </a:p>
      </dgm:t>
    </dgm:pt>
    <dgm:pt modelId="{79A5AF7F-5C46-478A-B624-9C70A9D3D1A0}" type="pres">
      <dgm:prSet presAssocID="{BCBFB3F2-13E4-4860-B3B7-ACD1BFC1C3DC}" presName="linear" presStyleCnt="0">
        <dgm:presLayoutVars>
          <dgm:animLvl val="lvl"/>
          <dgm:resizeHandles val="exact"/>
        </dgm:presLayoutVars>
      </dgm:prSet>
      <dgm:spPr/>
      <dgm:t>
        <a:bodyPr/>
        <a:lstStyle/>
        <a:p>
          <a:endParaRPr lang="es-ES"/>
        </a:p>
      </dgm:t>
    </dgm:pt>
    <dgm:pt modelId="{54984C04-79A9-4969-90D4-AE9D5F0FBADA}" type="pres">
      <dgm:prSet presAssocID="{503A8D00-C79D-428C-B9F0-1D4796591983}" presName="parentText" presStyleLbl="node1" presStyleIdx="0" presStyleCnt="4">
        <dgm:presLayoutVars>
          <dgm:chMax val="0"/>
          <dgm:bulletEnabled val="1"/>
        </dgm:presLayoutVars>
      </dgm:prSet>
      <dgm:spPr/>
      <dgm:t>
        <a:bodyPr/>
        <a:lstStyle/>
        <a:p>
          <a:endParaRPr lang="es-ES"/>
        </a:p>
      </dgm:t>
    </dgm:pt>
    <dgm:pt modelId="{894F4FD5-E43D-4836-8E7C-F264EBD0241F}" type="pres">
      <dgm:prSet presAssocID="{503A8D00-C79D-428C-B9F0-1D4796591983}" presName="childText" presStyleLbl="revTx" presStyleIdx="0" presStyleCnt="4">
        <dgm:presLayoutVars>
          <dgm:bulletEnabled val="1"/>
        </dgm:presLayoutVars>
      </dgm:prSet>
      <dgm:spPr/>
      <dgm:t>
        <a:bodyPr/>
        <a:lstStyle/>
        <a:p>
          <a:endParaRPr lang="es-ES"/>
        </a:p>
      </dgm:t>
    </dgm:pt>
    <dgm:pt modelId="{FD6EAFB7-BFD0-4496-B624-22240A2DB29D}" type="pres">
      <dgm:prSet presAssocID="{D130FC7B-E8E6-4E3F-8A72-A717215BB12B}" presName="parentText" presStyleLbl="node1" presStyleIdx="1" presStyleCnt="4">
        <dgm:presLayoutVars>
          <dgm:chMax val="0"/>
          <dgm:bulletEnabled val="1"/>
        </dgm:presLayoutVars>
      </dgm:prSet>
      <dgm:spPr/>
      <dgm:t>
        <a:bodyPr/>
        <a:lstStyle/>
        <a:p>
          <a:endParaRPr lang="es-ES"/>
        </a:p>
      </dgm:t>
    </dgm:pt>
    <dgm:pt modelId="{552AA72A-7DFA-4443-BE69-34721BFB03AD}" type="pres">
      <dgm:prSet presAssocID="{D130FC7B-E8E6-4E3F-8A72-A717215BB12B}" presName="childText" presStyleLbl="revTx" presStyleIdx="1" presStyleCnt="4">
        <dgm:presLayoutVars>
          <dgm:bulletEnabled val="1"/>
        </dgm:presLayoutVars>
      </dgm:prSet>
      <dgm:spPr/>
      <dgm:t>
        <a:bodyPr/>
        <a:lstStyle/>
        <a:p>
          <a:endParaRPr lang="es-ES"/>
        </a:p>
      </dgm:t>
    </dgm:pt>
    <dgm:pt modelId="{A9D4A4B9-6BD7-4EE8-96CA-F53BEAF4E2CB}" type="pres">
      <dgm:prSet presAssocID="{CB603D6D-1474-4369-8268-F37701A3852C}" presName="parentText" presStyleLbl="node1" presStyleIdx="2" presStyleCnt="4">
        <dgm:presLayoutVars>
          <dgm:chMax val="0"/>
          <dgm:bulletEnabled val="1"/>
        </dgm:presLayoutVars>
      </dgm:prSet>
      <dgm:spPr/>
      <dgm:t>
        <a:bodyPr/>
        <a:lstStyle/>
        <a:p>
          <a:endParaRPr lang="es-ES"/>
        </a:p>
      </dgm:t>
    </dgm:pt>
    <dgm:pt modelId="{4FAD1154-F3DB-4373-8D9F-0BDE456DA0B5}" type="pres">
      <dgm:prSet presAssocID="{CB603D6D-1474-4369-8268-F37701A3852C}" presName="childText" presStyleLbl="revTx" presStyleIdx="2" presStyleCnt="4">
        <dgm:presLayoutVars>
          <dgm:bulletEnabled val="1"/>
        </dgm:presLayoutVars>
      </dgm:prSet>
      <dgm:spPr/>
      <dgm:t>
        <a:bodyPr/>
        <a:lstStyle/>
        <a:p>
          <a:endParaRPr lang="es-ES"/>
        </a:p>
      </dgm:t>
    </dgm:pt>
    <dgm:pt modelId="{08378C46-56C6-49F2-A05D-E8D35E5D73E0}" type="pres">
      <dgm:prSet presAssocID="{A8612BF2-6DB4-4A8F-958D-57ED49D3D87E}" presName="parentText" presStyleLbl="node1" presStyleIdx="3" presStyleCnt="4">
        <dgm:presLayoutVars>
          <dgm:chMax val="0"/>
          <dgm:bulletEnabled val="1"/>
        </dgm:presLayoutVars>
      </dgm:prSet>
      <dgm:spPr/>
      <dgm:t>
        <a:bodyPr/>
        <a:lstStyle/>
        <a:p>
          <a:endParaRPr lang="es-ES"/>
        </a:p>
      </dgm:t>
    </dgm:pt>
    <dgm:pt modelId="{C7187F7B-9244-441D-95B0-CC6AC87DB698}" type="pres">
      <dgm:prSet presAssocID="{A8612BF2-6DB4-4A8F-958D-57ED49D3D87E}" presName="childText" presStyleLbl="revTx" presStyleIdx="3" presStyleCnt="4">
        <dgm:presLayoutVars>
          <dgm:bulletEnabled val="1"/>
        </dgm:presLayoutVars>
      </dgm:prSet>
      <dgm:spPr/>
      <dgm:t>
        <a:bodyPr/>
        <a:lstStyle/>
        <a:p>
          <a:endParaRPr lang="es-ES"/>
        </a:p>
      </dgm:t>
    </dgm:pt>
  </dgm:ptLst>
  <dgm:cxnLst>
    <dgm:cxn modelId="{FB10D50E-F521-4301-A7D6-AF33DD2FB420}" srcId="{503A8D00-C79D-428C-B9F0-1D4796591983}" destId="{45AF8DDF-B475-4270-A17C-87FDED358B84}" srcOrd="0" destOrd="0" parTransId="{2EE814EB-56B3-4152-8A52-ABA56BFEB371}" sibTransId="{49F23CEA-A4F7-4FDB-A0C1-7225DFBF9937}"/>
    <dgm:cxn modelId="{86EA0521-227E-455D-A1DD-66AFF4DD1E92}" srcId="{CB603D6D-1474-4369-8268-F37701A3852C}" destId="{A7CDFDF6-4A9C-4C01-85D6-3FD39AB9BF8E}" srcOrd="0" destOrd="0" parTransId="{AFD190CE-D007-4543-8CE0-6F8915771337}" sibTransId="{A4CB1752-89DB-4148-8F00-A3B7F6EE4D85}"/>
    <dgm:cxn modelId="{D0DF3601-AE09-462D-BC4C-688DABABAEEC}" type="presOf" srcId="{45AF8DDF-B475-4270-A17C-87FDED358B84}" destId="{894F4FD5-E43D-4836-8E7C-F264EBD0241F}" srcOrd="0" destOrd="0" presId="urn:microsoft.com/office/officeart/2005/8/layout/vList2"/>
    <dgm:cxn modelId="{1C9CFD57-93D7-4539-8FBD-D3795678C433}" srcId="{BCBFB3F2-13E4-4860-B3B7-ACD1BFC1C3DC}" destId="{CB603D6D-1474-4369-8268-F37701A3852C}" srcOrd="2" destOrd="0" parTransId="{07F2815B-A2D7-4F2F-8CAA-A41C4867C7F8}" sibTransId="{18379A22-20B9-4A5F-AA8A-E99CE5D5FFD3}"/>
    <dgm:cxn modelId="{44098192-929B-4A19-993D-FDC5F8D79B0D}" srcId="{D130FC7B-E8E6-4E3F-8A72-A717215BB12B}" destId="{5C53EC34-B605-4189-8958-0EA6ECF83460}" srcOrd="0" destOrd="0" parTransId="{3EC25EA9-D51E-4FBD-8747-39AF30B1B2DD}" sibTransId="{C3AC04FF-2A54-4FCA-A38A-242031E5391C}"/>
    <dgm:cxn modelId="{34B6BE32-9486-412F-A919-D99B16811387}" srcId="{BCBFB3F2-13E4-4860-B3B7-ACD1BFC1C3DC}" destId="{D130FC7B-E8E6-4E3F-8A72-A717215BB12B}" srcOrd="1" destOrd="0" parTransId="{B96DE704-4FB5-4EA2-B3CF-4EB93C5C30FD}" sibTransId="{3FE5FE47-1802-4B3A-836A-7C70A0917D90}"/>
    <dgm:cxn modelId="{DBFACF4B-4B74-4572-B871-70EF2B2CD26F}" srcId="{BCBFB3F2-13E4-4860-B3B7-ACD1BFC1C3DC}" destId="{503A8D00-C79D-428C-B9F0-1D4796591983}" srcOrd="0" destOrd="0" parTransId="{403EA804-ED76-4321-8D99-012A5290738A}" sibTransId="{FCA415F2-F2D2-49F4-8720-1F24F8A66F3D}"/>
    <dgm:cxn modelId="{AEFA9980-BB3E-44CF-8E22-2C20E34E968C}" type="presOf" srcId="{D130FC7B-E8E6-4E3F-8A72-A717215BB12B}" destId="{FD6EAFB7-BFD0-4496-B624-22240A2DB29D}" srcOrd="0" destOrd="0" presId="urn:microsoft.com/office/officeart/2005/8/layout/vList2"/>
    <dgm:cxn modelId="{E0108C13-CDD3-495F-A87F-950C4F712D3D}" type="presOf" srcId="{503A8D00-C79D-428C-B9F0-1D4796591983}" destId="{54984C04-79A9-4969-90D4-AE9D5F0FBADA}" srcOrd="0" destOrd="0" presId="urn:microsoft.com/office/officeart/2005/8/layout/vList2"/>
    <dgm:cxn modelId="{EA89189E-7011-48E2-9B5E-8AFD2D0F80CA}" srcId="{A8612BF2-6DB4-4A8F-958D-57ED49D3D87E}" destId="{EB89D76E-A343-4A55-A695-442E45ED7725}" srcOrd="0" destOrd="0" parTransId="{43402FC3-5A2C-48B2-81FE-CFA2167FA3D8}" sibTransId="{15C5A442-2830-48B1-990A-E1A482A2A23A}"/>
    <dgm:cxn modelId="{5CFF7923-1C9A-4B6F-8EEB-B7206732CA8C}" type="presOf" srcId="{A8612BF2-6DB4-4A8F-958D-57ED49D3D87E}" destId="{08378C46-56C6-49F2-A05D-E8D35E5D73E0}" srcOrd="0" destOrd="0" presId="urn:microsoft.com/office/officeart/2005/8/layout/vList2"/>
    <dgm:cxn modelId="{649D2ACE-AA4A-4A95-BF35-B3FA43BFF847}" type="presOf" srcId="{EB89D76E-A343-4A55-A695-442E45ED7725}" destId="{C7187F7B-9244-441D-95B0-CC6AC87DB698}" srcOrd="0" destOrd="0" presId="urn:microsoft.com/office/officeart/2005/8/layout/vList2"/>
    <dgm:cxn modelId="{65052756-538B-40B5-9BED-D2D791546E3D}" type="presOf" srcId="{5C53EC34-B605-4189-8958-0EA6ECF83460}" destId="{552AA72A-7DFA-4443-BE69-34721BFB03AD}" srcOrd="0" destOrd="0" presId="urn:microsoft.com/office/officeart/2005/8/layout/vList2"/>
    <dgm:cxn modelId="{DF132188-77CB-4D2A-BE34-A4C98F3CC318}" type="presOf" srcId="{BCBFB3F2-13E4-4860-B3B7-ACD1BFC1C3DC}" destId="{79A5AF7F-5C46-478A-B624-9C70A9D3D1A0}" srcOrd="0" destOrd="0" presId="urn:microsoft.com/office/officeart/2005/8/layout/vList2"/>
    <dgm:cxn modelId="{29869DBC-A758-4936-8F0A-92BD77784BA2}" srcId="{BCBFB3F2-13E4-4860-B3B7-ACD1BFC1C3DC}" destId="{A8612BF2-6DB4-4A8F-958D-57ED49D3D87E}" srcOrd="3" destOrd="0" parTransId="{A16D3478-5F23-4CEC-AB6C-E4420AF98D4F}" sibTransId="{58143DAE-CB31-490E-8505-AFF0BDC40FFF}"/>
    <dgm:cxn modelId="{C3E2BF85-0C52-4615-883C-AEF681BEAD7C}" type="presOf" srcId="{CB603D6D-1474-4369-8268-F37701A3852C}" destId="{A9D4A4B9-6BD7-4EE8-96CA-F53BEAF4E2CB}" srcOrd="0" destOrd="0" presId="urn:microsoft.com/office/officeart/2005/8/layout/vList2"/>
    <dgm:cxn modelId="{EC2AE3EE-5159-4C95-85AE-35C4732AE860}" type="presOf" srcId="{A7CDFDF6-4A9C-4C01-85D6-3FD39AB9BF8E}" destId="{4FAD1154-F3DB-4373-8D9F-0BDE456DA0B5}" srcOrd="0" destOrd="0" presId="urn:microsoft.com/office/officeart/2005/8/layout/vList2"/>
    <dgm:cxn modelId="{09A9733A-48D1-45FC-936D-09FC276512C1}" type="presParOf" srcId="{79A5AF7F-5C46-478A-B624-9C70A9D3D1A0}" destId="{54984C04-79A9-4969-90D4-AE9D5F0FBADA}" srcOrd="0" destOrd="0" presId="urn:microsoft.com/office/officeart/2005/8/layout/vList2"/>
    <dgm:cxn modelId="{4BAA1013-BD4D-4CCB-956D-D747D764B292}" type="presParOf" srcId="{79A5AF7F-5C46-478A-B624-9C70A9D3D1A0}" destId="{894F4FD5-E43D-4836-8E7C-F264EBD0241F}" srcOrd="1" destOrd="0" presId="urn:microsoft.com/office/officeart/2005/8/layout/vList2"/>
    <dgm:cxn modelId="{25C5518C-5882-4E57-B54C-AA720ED8BFD0}" type="presParOf" srcId="{79A5AF7F-5C46-478A-B624-9C70A9D3D1A0}" destId="{FD6EAFB7-BFD0-4496-B624-22240A2DB29D}" srcOrd="2" destOrd="0" presId="urn:microsoft.com/office/officeart/2005/8/layout/vList2"/>
    <dgm:cxn modelId="{7CAE308C-E125-4F4B-9D46-863D9623AC92}" type="presParOf" srcId="{79A5AF7F-5C46-478A-B624-9C70A9D3D1A0}" destId="{552AA72A-7DFA-4443-BE69-34721BFB03AD}" srcOrd="3" destOrd="0" presId="urn:microsoft.com/office/officeart/2005/8/layout/vList2"/>
    <dgm:cxn modelId="{A90136D8-ADAD-4B56-AC65-CC40C192D40F}" type="presParOf" srcId="{79A5AF7F-5C46-478A-B624-9C70A9D3D1A0}" destId="{A9D4A4B9-6BD7-4EE8-96CA-F53BEAF4E2CB}" srcOrd="4" destOrd="0" presId="urn:microsoft.com/office/officeart/2005/8/layout/vList2"/>
    <dgm:cxn modelId="{C3DCF208-6436-4504-A7C6-33846CCEE979}" type="presParOf" srcId="{79A5AF7F-5C46-478A-B624-9C70A9D3D1A0}" destId="{4FAD1154-F3DB-4373-8D9F-0BDE456DA0B5}" srcOrd="5" destOrd="0" presId="urn:microsoft.com/office/officeart/2005/8/layout/vList2"/>
    <dgm:cxn modelId="{F07F512D-C257-4F91-AF26-AFE15E0E53E1}" type="presParOf" srcId="{79A5AF7F-5C46-478A-B624-9C70A9D3D1A0}" destId="{08378C46-56C6-49F2-A05D-E8D35E5D73E0}" srcOrd="6" destOrd="0" presId="urn:microsoft.com/office/officeart/2005/8/layout/vList2"/>
    <dgm:cxn modelId="{1BF54F5B-7149-43ED-914E-BEFDE71CB203}" type="presParOf" srcId="{79A5AF7F-5C46-478A-B624-9C70A9D3D1A0}" destId="{C7187F7B-9244-441D-95B0-CC6AC87DB698}"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2035B-4B21-4ABE-BC2A-51BBA8AEC8E6}" type="datetimeFigureOut">
              <a:rPr lang="es-ES" smtClean="0"/>
              <a:t>05/06/2017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38CFA-3D1B-47C7-AD68-3967062D64F5}" type="slidenum">
              <a:rPr lang="es-ES" smtClean="0"/>
              <a:t>‹Nº›</a:t>
            </a:fld>
            <a:endParaRPr lang="es-ES"/>
          </a:p>
        </p:txBody>
      </p:sp>
    </p:spTree>
    <p:extLst>
      <p:ext uri="{BB962C8B-B14F-4D97-AF65-F5344CB8AC3E}">
        <p14:creationId xmlns:p14="http://schemas.microsoft.com/office/powerpoint/2010/main" val="1337721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i="1" dirty="0" smtClean="0"/>
              <a:t>“…medición cualitativa de la facilidad y eficiencia con la que un humano emplea las funciones y características que ofrece el </a:t>
            </a:r>
            <a:r>
              <a:rPr lang="es-ES" i="1" dirty="0" smtClean="0"/>
              <a:t>producto de alta tecnología.”</a:t>
            </a:r>
          </a:p>
          <a:p>
            <a:r>
              <a:rPr lang="es-AR" dirty="0" smtClean="0"/>
              <a:t>Si los mecanismos de la interfaz están bien diseñados, el usuario se desliza por la interacción a un ritmo suave que hace que el trabajo se realice sin esfuerzo. Pero si la interfaz fue mal concebida, el usuario avanza y retrocede, y el resultado final es frustración y poca eficiencia en el trabajo.</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a:t>
            </a:fld>
            <a:endParaRPr lang="es-ES"/>
          </a:p>
        </p:txBody>
      </p:sp>
    </p:spTree>
    <p:extLst>
      <p:ext uri="{BB962C8B-B14F-4D97-AF65-F5344CB8AC3E}">
        <p14:creationId xmlns:p14="http://schemas.microsoft.com/office/powerpoint/2010/main" val="83034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Cuando los usuarios se involucran en tareas complejas, la demanda de memoria de corto plazo es significativa. La interfaz debe diseñarse</a:t>
            </a:r>
          </a:p>
          <a:p>
            <a:r>
              <a:rPr lang="es-AR" dirty="0" smtClean="0"/>
              <a:t>para disminuir la necesidad de recordar acciones, entradas y resultados del pasado. Esto se logra dando claves visuales que permitan al usuario reconocer acciones anteriores, en lugar de que tenga que recordarlas.</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11</a:t>
            </a:fld>
            <a:endParaRPr lang="es-ES"/>
          </a:p>
        </p:txBody>
      </p:sp>
    </p:spTree>
    <p:extLst>
      <p:ext uri="{BB962C8B-B14F-4D97-AF65-F5344CB8AC3E}">
        <p14:creationId xmlns:p14="http://schemas.microsoft.com/office/powerpoint/2010/main" val="389020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Lo que al principio se dé por preestablecido debe tener sentido para el usuario promedio, pero éste debería poder especificar sus preferencias</a:t>
            </a:r>
          </a:p>
          <a:p>
            <a:r>
              <a:rPr lang="es-AR" dirty="0" smtClean="0"/>
              <a:t>individuales. Sin embargo, debe disponerse de la opción de “reiniciar” para restablecer los valores originales.</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12</a:t>
            </a:fld>
            <a:endParaRPr lang="es-ES"/>
          </a:p>
        </p:txBody>
      </p:sp>
    </p:spTree>
    <p:extLst>
      <p:ext uri="{BB962C8B-B14F-4D97-AF65-F5344CB8AC3E}">
        <p14:creationId xmlns:p14="http://schemas.microsoft.com/office/powerpoint/2010/main" val="363045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Cuando se utilice nemotecnia para ejecutar una función del sistema (como la secuencia </a:t>
            </a:r>
            <a:r>
              <a:rPr lang="es-AR" dirty="0" err="1" smtClean="0"/>
              <a:t>Ctrl</a:t>
            </a:r>
            <a:r>
              <a:rPr lang="es-AR" dirty="0" smtClean="0"/>
              <a:t>-B para invocar la función de buscar), debe estar ligada con</a:t>
            </a:r>
          </a:p>
          <a:p>
            <a:r>
              <a:rPr lang="es-AR" dirty="0" smtClean="0"/>
              <a:t>la acción, de modo que sea fácil de recordar (por ejemplo, con la primera letra de la tarea que se va a realizar).</a:t>
            </a:r>
          </a:p>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13</a:t>
            </a:fld>
            <a:endParaRPr lang="es-ES"/>
          </a:p>
        </p:txBody>
      </p:sp>
    </p:spTree>
    <p:extLst>
      <p:ext uri="{BB962C8B-B14F-4D97-AF65-F5344CB8AC3E}">
        <p14:creationId xmlns:p14="http://schemas.microsoft.com/office/powerpoint/2010/main" val="219108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Por ejemplo, un sistema de pagos debe usar una metáfora de chequera y talonario que guíe al usuario a través del proceso de pago. Esto permite que el usuario se base en claves visuales que comprende bien, en vez de tener que memorizar una secuencia críptica de interacciones.</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14</a:t>
            </a:fld>
            <a:endParaRPr lang="es-ES"/>
          </a:p>
        </p:txBody>
      </p:sp>
    </p:spTree>
    <p:extLst>
      <p:ext uri="{BB962C8B-B14F-4D97-AF65-F5344CB8AC3E}">
        <p14:creationId xmlns:p14="http://schemas.microsoft.com/office/powerpoint/2010/main" val="2267745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La interfaz debe estar organizada de manera jerárquica. Es decir, la información acerca de una tarea, objeto o comportamiento debe presentarse primero en un nivel de generalización elevado. Después de que con el ratón el usuario manifieste interés, deben darse más detalles. Un ejemplo, común para muchas aplicaciones de procesamiento de textos, es la función de subrayar. La función en sí es una de varias en el menú estilo del texto. No obstante, no se enlista cada una de las herramientas para subrayar. El usuario debe hacer clic en la opción de subrayar; después se presentan todas las opciones para esta función (una raya, doble raya, línea punteada, etcétera).</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15</a:t>
            </a:fld>
            <a:endParaRPr lang="es-ES"/>
          </a:p>
        </p:txBody>
      </p:sp>
    </p:spTree>
    <p:extLst>
      <p:ext uri="{BB962C8B-B14F-4D97-AF65-F5344CB8AC3E}">
        <p14:creationId xmlns:p14="http://schemas.microsoft.com/office/powerpoint/2010/main" val="376398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Muchas interfaces implementan capas complejas de interacciones con decenas de imágenes en la pantalla. Es importante dar indicadores (títulos en las ventanas, iconos gráficos, código de colores consistente, etc.) que permitan al usuario conocer el contexto del trabajo en curso. Además, debe poder determinar de dónde viene y qué alternativas hay para hacer la transición a una nueva tarea.</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16</a:t>
            </a:fld>
            <a:endParaRPr lang="es-ES"/>
          </a:p>
        </p:txBody>
      </p:sp>
    </p:spTree>
    <p:extLst>
      <p:ext uri="{BB962C8B-B14F-4D97-AF65-F5344CB8AC3E}">
        <p14:creationId xmlns:p14="http://schemas.microsoft.com/office/powerpoint/2010/main" val="1200434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Todas las aplicaciones (o productos) que hay en un grupo deben implementar las mismas reglas de diseño a fin de que se mantenga la consistencia en toda la interacción.</a:t>
            </a:r>
          </a:p>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17</a:t>
            </a:fld>
            <a:endParaRPr lang="es-ES"/>
          </a:p>
        </p:txBody>
      </p:sp>
    </p:spTree>
    <p:extLst>
      <p:ext uri="{BB962C8B-B14F-4D97-AF65-F5344CB8AC3E}">
        <p14:creationId xmlns:p14="http://schemas.microsoft.com/office/powerpoint/2010/main" val="34003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Una vez que una secuencia interactiva en particular se ha convertido en un estándar (como el uso de </a:t>
            </a:r>
            <a:r>
              <a:rPr lang="es-AR" dirty="0" err="1" smtClean="0"/>
              <a:t>alt</a:t>
            </a:r>
            <a:r>
              <a:rPr lang="es-AR" dirty="0" smtClean="0"/>
              <a:t>-G para guardar un archivo), el usuario la espera en toda aplicación que emplea. Un cambio (como utilizar </a:t>
            </a:r>
            <a:r>
              <a:rPr lang="es-AR" dirty="0" err="1" smtClean="0"/>
              <a:t>alt</a:t>
            </a:r>
            <a:r>
              <a:rPr lang="es-AR" dirty="0" smtClean="0"/>
              <a:t>-G para invocar la función de modificar la escala) generará confusión.</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18</a:t>
            </a:fld>
            <a:endParaRPr lang="es-ES"/>
          </a:p>
        </p:txBody>
      </p:sp>
    </p:spTree>
    <p:extLst>
      <p:ext uri="{BB962C8B-B14F-4D97-AF65-F5344CB8AC3E}">
        <p14:creationId xmlns:p14="http://schemas.microsoft.com/office/powerpoint/2010/main" val="3405007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19</a:t>
            </a:fld>
            <a:endParaRPr lang="es-ES"/>
          </a:p>
        </p:txBody>
      </p:sp>
    </p:spTree>
    <p:extLst>
      <p:ext uri="{BB962C8B-B14F-4D97-AF65-F5344CB8AC3E}">
        <p14:creationId xmlns:p14="http://schemas.microsoft.com/office/powerpoint/2010/main" val="2684931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Modelo</a:t>
            </a:r>
            <a:r>
              <a:rPr lang="es-AR" baseline="0" dirty="0" smtClean="0"/>
              <a:t> de Usuario: </a:t>
            </a:r>
            <a:r>
              <a:rPr lang="es-AR" sz="1200" b="0" i="0" u="none" strike="noStrike" kern="1200" baseline="0" dirty="0" smtClean="0">
                <a:solidFill>
                  <a:schemeClr val="tx1"/>
                </a:solidFill>
                <a:latin typeface="+mn-lt"/>
                <a:ea typeface="+mn-ea"/>
                <a:cs typeface="+mn-cs"/>
              </a:rPr>
              <a:t>perfil de los usuarios finales del sistema.</a:t>
            </a:r>
          </a:p>
          <a:p>
            <a:r>
              <a:rPr lang="es-AR" dirty="0" smtClean="0"/>
              <a:t>Modelo mental del usuario (percepción del sistema): imagen del sistema que los usuarios finales llevan en la cabeza.</a:t>
            </a:r>
          </a:p>
          <a:p>
            <a:r>
              <a:rPr lang="es-AR" dirty="0" smtClean="0"/>
              <a:t>Modelo de implementación: combina la manifestación externa del sistema basado en computadora (la vista y sensación de la interfaz) con toda la información de apoyo (libros, manuales, videos, archivos de ayuda, etc.) que describe la sintaxis y semántica de la interfaz.</a:t>
            </a:r>
          </a:p>
          <a:p>
            <a:r>
              <a:rPr lang="es-AR" dirty="0" smtClean="0"/>
              <a:t>Modelo de diseño: fusiona modelo</a:t>
            </a:r>
            <a:r>
              <a:rPr lang="es-AR" baseline="0" dirty="0" smtClean="0"/>
              <a:t> mental y de implementación.</a:t>
            </a:r>
            <a:endParaRPr lang="es-AR" dirty="0" smtClean="0"/>
          </a:p>
          <a:p>
            <a:r>
              <a:rPr lang="es-AR" dirty="0" smtClean="0"/>
              <a:t>Cuando el modelo de la implementación y el modelo mental del usuario coinciden, quienes utilizan el software por lo general se sienten cómodos con éste y lo usan de manera eficaz. Para lograr esta “fusión” de los modelos, el modelo del diseño debe haberse desarrollado de manera que incluya la información contenida en el modelo del usuario, y el modelo de la implementación debe reflejar de manera exacta la información sintáctica y semántica de la interfaz.</a:t>
            </a:r>
          </a:p>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20</a:t>
            </a:fld>
            <a:endParaRPr lang="es-ES"/>
          </a:p>
        </p:txBody>
      </p:sp>
    </p:spTree>
    <p:extLst>
      <p:ext uri="{BB962C8B-B14F-4D97-AF65-F5344CB8AC3E}">
        <p14:creationId xmlns:p14="http://schemas.microsoft.com/office/powerpoint/2010/main" val="19251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solidFill>
                  <a:schemeClr val="bg1"/>
                </a:solidFill>
              </a:rPr>
              <a:t>Acá podría ir</a:t>
            </a:r>
            <a:r>
              <a:rPr lang="es-AR" baseline="0" dirty="0" smtClean="0">
                <a:solidFill>
                  <a:schemeClr val="bg1"/>
                </a:solidFill>
              </a:rPr>
              <a:t> el repaso histórico que hace </a:t>
            </a:r>
            <a:r>
              <a:rPr lang="es-AR" baseline="0" dirty="0" err="1" smtClean="0">
                <a:solidFill>
                  <a:schemeClr val="bg1"/>
                </a:solidFill>
              </a:rPr>
              <a:t>Scolari</a:t>
            </a:r>
            <a:r>
              <a:rPr lang="es-AR" baseline="0" dirty="0" smtClean="0">
                <a:solidFill>
                  <a:schemeClr val="bg1"/>
                </a:solidFill>
              </a:rPr>
              <a:t>.</a:t>
            </a:r>
            <a:endParaRPr lang="es-ES" dirty="0">
              <a:solidFill>
                <a:schemeClr val="bg1"/>
              </a:solidFill>
            </a:endParaRP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a:t>
            </a:fld>
            <a:endParaRPr lang="es-ES"/>
          </a:p>
        </p:txBody>
      </p:sp>
    </p:spTree>
    <p:extLst>
      <p:ext uri="{BB962C8B-B14F-4D97-AF65-F5344CB8AC3E}">
        <p14:creationId xmlns:p14="http://schemas.microsoft.com/office/powerpoint/2010/main" val="3415343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La espiral que se presenta en la figura implica que cada una de dichas tareas tendrá lugar más de una vez y que cada recorrido del contorno de la espiral representa una elaboración mayor de los requerimientos y del diseño resultante. En la mayoría de los casos, la actividad de modelado involucra la hechura de prototipos, única forma práctica de validar lo que se haya diseñado.</a:t>
            </a:r>
          </a:p>
          <a:p>
            <a:r>
              <a:rPr lang="es-AR" dirty="0" smtClean="0"/>
              <a:t>El análisis de la interfaz se centra en el </a:t>
            </a:r>
            <a:r>
              <a:rPr lang="es-AR" i="1" dirty="0" smtClean="0"/>
              <a:t>perfil de los usuarios </a:t>
            </a:r>
            <a:r>
              <a:rPr lang="es-AR" dirty="0" smtClean="0"/>
              <a:t>que interactuarán con el sistema.</a:t>
            </a:r>
          </a:p>
          <a:p>
            <a:r>
              <a:rPr lang="es-AR" dirty="0" smtClean="0"/>
              <a:t>Una vez definidos los requerimientos generales, se lleva a cabo un detallado </a:t>
            </a:r>
            <a:r>
              <a:rPr lang="es-AR" i="1" dirty="0" smtClean="0"/>
              <a:t>análisis de la tarea</a:t>
            </a:r>
            <a:r>
              <a:rPr lang="es-AR" dirty="0" smtClean="0"/>
              <a:t>.</a:t>
            </a:r>
          </a:p>
          <a:p>
            <a:r>
              <a:rPr lang="es-AR" dirty="0" smtClean="0"/>
              <a:t>La información recabada como parte del análisis se utiliza para crear un modelo de análisis de la interfaz. Con este modelo como base comienza la acción de diseñar.</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21</a:t>
            </a:fld>
            <a:endParaRPr lang="es-ES"/>
          </a:p>
        </p:txBody>
      </p:sp>
    </p:spTree>
    <p:extLst>
      <p:ext uri="{BB962C8B-B14F-4D97-AF65-F5344CB8AC3E}">
        <p14:creationId xmlns:p14="http://schemas.microsoft.com/office/powerpoint/2010/main" val="2569577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22</a:t>
            </a:fld>
            <a:endParaRPr lang="es-ES"/>
          </a:p>
        </p:txBody>
      </p:sp>
    </p:spTree>
    <p:extLst>
      <p:ext uri="{BB962C8B-B14F-4D97-AF65-F5344CB8AC3E}">
        <p14:creationId xmlns:p14="http://schemas.microsoft.com/office/powerpoint/2010/main" val="4223404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23</a:t>
            </a:fld>
            <a:endParaRPr lang="es-ES"/>
          </a:p>
        </p:txBody>
      </p:sp>
    </p:spTree>
    <p:extLst>
      <p:ext uri="{BB962C8B-B14F-4D97-AF65-F5344CB8AC3E}">
        <p14:creationId xmlns:p14="http://schemas.microsoft.com/office/powerpoint/2010/main" val="1737269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24</a:t>
            </a:fld>
            <a:endParaRPr lang="es-ES"/>
          </a:p>
        </p:txBody>
      </p:sp>
    </p:spTree>
    <p:extLst>
      <p:ext uri="{BB962C8B-B14F-4D97-AF65-F5344CB8AC3E}">
        <p14:creationId xmlns:p14="http://schemas.microsoft.com/office/powerpoint/2010/main" val="155330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25</a:t>
            </a:fld>
            <a:endParaRPr lang="es-ES"/>
          </a:p>
        </p:txBody>
      </p:sp>
    </p:spTree>
    <p:extLst>
      <p:ext uri="{BB962C8B-B14F-4D97-AF65-F5344CB8AC3E}">
        <p14:creationId xmlns:p14="http://schemas.microsoft.com/office/powerpoint/2010/main" val="2668711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26</a:t>
            </a:fld>
            <a:endParaRPr lang="es-ES"/>
          </a:p>
        </p:txBody>
      </p:sp>
    </p:spTree>
    <p:extLst>
      <p:ext uri="{BB962C8B-B14F-4D97-AF65-F5344CB8AC3E}">
        <p14:creationId xmlns:p14="http://schemas.microsoft.com/office/powerpoint/2010/main" val="2462645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27</a:t>
            </a:fld>
            <a:endParaRPr lang="es-ES"/>
          </a:p>
        </p:txBody>
      </p:sp>
    </p:spTree>
    <p:extLst>
      <p:ext uri="{BB962C8B-B14F-4D97-AF65-F5344CB8AC3E}">
        <p14:creationId xmlns:p14="http://schemas.microsoft.com/office/powerpoint/2010/main" val="34646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smtClean="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28</a:t>
            </a:fld>
            <a:endParaRPr lang="es-ES"/>
          </a:p>
        </p:txBody>
      </p:sp>
    </p:spTree>
    <p:extLst>
      <p:ext uri="{BB962C8B-B14F-4D97-AF65-F5344CB8AC3E}">
        <p14:creationId xmlns:p14="http://schemas.microsoft.com/office/powerpoint/2010/main" val="787057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…un patrón de diseño es una abstracción que prescribe una solución de diseño para un problema de diseño bien delimitado.</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29</a:t>
            </a:fld>
            <a:endParaRPr lang="es-ES"/>
          </a:p>
        </p:txBody>
      </p:sp>
    </p:spTree>
    <p:extLst>
      <p:ext uri="{BB962C8B-B14F-4D97-AF65-F5344CB8AC3E}">
        <p14:creationId xmlns:p14="http://schemas.microsoft.com/office/powerpoint/2010/main" val="1336024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www3.ibm.com/able/guidelines/software/accesssoftware.html</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30</a:t>
            </a:fld>
            <a:endParaRPr lang="es-ES"/>
          </a:p>
        </p:txBody>
      </p:sp>
    </p:spTree>
    <p:extLst>
      <p:ext uri="{BB962C8B-B14F-4D97-AF65-F5344CB8AC3E}">
        <p14:creationId xmlns:p14="http://schemas.microsoft.com/office/powerpoint/2010/main" val="2962930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4</a:t>
            </a:fld>
            <a:endParaRPr lang="es-ES"/>
          </a:p>
        </p:txBody>
      </p:sp>
    </p:spTree>
    <p:extLst>
      <p:ext uri="{BB962C8B-B14F-4D97-AF65-F5344CB8AC3E}">
        <p14:creationId xmlns:p14="http://schemas.microsoft.com/office/powerpoint/2010/main" val="1489251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31</a:t>
            </a:fld>
            <a:endParaRPr lang="es-ES"/>
          </a:p>
        </p:txBody>
      </p:sp>
    </p:spTree>
    <p:extLst>
      <p:ext uri="{BB962C8B-B14F-4D97-AF65-F5344CB8AC3E}">
        <p14:creationId xmlns:p14="http://schemas.microsoft.com/office/powerpoint/2010/main" val="4071087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32</a:t>
            </a:fld>
            <a:endParaRPr lang="es-ES"/>
          </a:p>
        </p:txBody>
      </p:sp>
    </p:spTree>
    <p:extLst>
      <p:ext uri="{BB962C8B-B14F-4D97-AF65-F5344CB8AC3E}">
        <p14:creationId xmlns:p14="http://schemas.microsoft.com/office/powerpoint/2010/main" val="2775305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33</a:t>
            </a:fld>
            <a:endParaRPr lang="es-ES"/>
          </a:p>
        </p:txBody>
      </p:sp>
    </p:spTree>
    <p:extLst>
      <p:ext uri="{BB962C8B-B14F-4D97-AF65-F5344CB8AC3E}">
        <p14:creationId xmlns:p14="http://schemas.microsoft.com/office/powerpoint/2010/main" val="1528449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37</a:t>
            </a:fld>
            <a:endParaRPr lang="es-ES"/>
          </a:p>
        </p:txBody>
      </p:sp>
    </p:spTree>
    <p:extLst>
      <p:ext uri="{BB962C8B-B14F-4D97-AF65-F5344CB8AC3E}">
        <p14:creationId xmlns:p14="http://schemas.microsoft.com/office/powerpoint/2010/main" val="4226455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39</a:t>
            </a:fld>
            <a:endParaRPr lang="es-ES"/>
          </a:p>
        </p:txBody>
      </p:sp>
    </p:spTree>
    <p:extLst>
      <p:ext uri="{BB962C8B-B14F-4D97-AF65-F5344CB8AC3E}">
        <p14:creationId xmlns:p14="http://schemas.microsoft.com/office/powerpoint/2010/main" val="1957003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49</a:t>
            </a:fld>
            <a:endParaRPr lang="es-ES"/>
          </a:p>
        </p:txBody>
      </p:sp>
    </p:spTree>
    <p:extLst>
      <p:ext uri="{BB962C8B-B14F-4D97-AF65-F5344CB8AC3E}">
        <p14:creationId xmlns:p14="http://schemas.microsoft.com/office/powerpoint/2010/main" val="1296213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51</a:t>
            </a:fld>
            <a:endParaRPr lang="es-ES"/>
          </a:p>
        </p:txBody>
      </p:sp>
    </p:spTree>
    <p:extLst>
      <p:ext uri="{BB962C8B-B14F-4D97-AF65-F5344CB8AC3E}">
        <p14:creationId xmlns:p14="http://schemas.microsoft.com/office/powerpoint/2010/main" val="1700294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52</a:t>
            </a:fld>
            <a:endParaRPr lang="es-ES"/>
          </a:p>
        </p:txBody>
      </p:sp>
    </p:spTree>
    <p:extLst>
      <p:ext uri="{BB962C8B-B14F-4D97-AF65-F5344CB8AC3E}">
        <p14:creationId xmlns:p14="http://schemas.microsoft.com/office/powerpoint/2010/main" val="1106476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59</a:t>
            </a:fld>
            <a:endParaRPr lang="es-ES"/>
          </a:p>
        </p:txBody>
      </p:sp>
    </p:spTree>
    <p:extLst>
      <p:ext uri="{BB962C8B-B14F-4D97-AF65-F5344CB8AC3E}">
        <p14:creationId xmlns:p14="http://schemas.microsoft.com/office/powerpoint/2010/main" val="2170259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64</a:t>
            </a:fld>
            <a:endParaRPr lang="es-ES"/>
          </a:p>
        </p:txBody>
      </p:sp>
    </p:spTree>
    <p:extLst>
      <p:ext uri="{BB962C8B-B14F-4D97-AF65-F5344CB8AC3E}">
        <p14:creationId xmlns:p14="http://schemas.microsoft.com/office/powerpoint/2010/main" val="405265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Un modo de interacción es el estado actual de la interfaz.</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5</a:t>
            </a:fld>
            <a:endParaRPr lang="es-ES" dirty="0"/>
          </a:p>
        </p:txBody>
      </p:sp>
    </p:spTree>
    <p:extLst>
      <p:ext uri="{BB962C8B-B14F-4D97-AF65-F5344CB8AC3E}">
        <p14:creationId xmlns:p14="http://schemas.microsoft.com/office/powerpoint/2010/main" val="47065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Debido a que diferentes usuarios tienen distintas preferencias</a:t>
            </a:r>
          </a:p>
          <a:p>
            <a:r>
              <a:rPr lang="es-AR" dirty="0" smtClean="0"/>
              <a:t>para la interacción, debe darse la posibilidad de elegir.</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6</a:t>
            </a:fld>
            <a:endParaRPr lang="es-ES" dirty="0"/>
          </a:p>
        </p:txBody>
      </p:sp>
    </p:spTree>
    <p:extLst>
      <p:ext uri="{BB962C8B-B14F-4D97-AF65-F5344CB8AC3E}">
        <p14:creationId xmlns:p14="http://schemas.microsoft.com/office/powerpoint/2010/main" val="408577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El usuario debe poder suspender la secuencia de su trabajo (aun cuando consista en una secuencia</a:t>
            </a:r>
          </a:p>
          <a:p>
            <a:r>
              <a:rPr lang="es-AR" dirty="0" smtClean="0"/>
              <a:t>de acciones) para hacer otra cosa (sin perder el trabajo realizado hasta ese momento). También</a:t>
            </a:r>
          </a:p>
          <a:p>
            <a:r>
              <a:rPr lang="es-AR" dirty="0" smtClean="0"/>
              <a:t>debe poder “deshacer” cualquier acción.</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7</a:t>
            </a:fld>
            <a:endParaRPr lang="es-ES" dirty="0"/>
          </a:p>
        </p:txBody>
      </p:sp>
    </p:spTree>
    <p:extLst>
      <p:ext uri="{BB962C8B-B14F-4D97-AF65-F5344CB8AC3E}">
        <p14:creationId xmlns:p14="http://schemas.microsoft.com/office/powerpoint/2010/main" val="1489363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Es frecuente que los usuarios realicen la misma secuencia de interacciones en</a:t>
            </a:r>
          </a:p>
          <a:p>
            <a:r>
              <a:rPr lang="es-AR" dirty="0" smtClean="0"/>
              <a:t>forma repetida. Es benéfico diseñar un mecanismo de “macros” que permita que un usuario</a:t>
            </a:r>
          </a:p>
          <a:p>
            <a:r>
              <a:rPr lang="es-AR" dirty="0" smtClean="0"/>
              <a:t>avanzado personalice la interfaz para facilitar la interacción.</a:t>
            </a:r>
          </a:p>
        </p:txBody>
      </p:sp>
      <p:sp>
        <p:nvSpPr>
          <p:cNvPr id="4" name="Marcador de número de diapositiva 3"/>
          <p:cNvSpPr>
            <a:spLocks noGrp="1"/>
          </p:cNvSpPr>
          <p:nvPr>
            <p:ph type="sldNum" sz="quarter" idx="10"/>
          </p:nvPr>
        </p:nvSpPr>
        <p:spPr/>
        <p:txBody>
          <a:bodyPr/>
          <a:lstStyle/>
          <a:p>
            <a:fld id="{47D38CFA-3D1B-47C7-AD68-3967062D64F5}" type="slidenum">
              <a:rPr lang="es-ES" smtClean="0"/>
              <a:t>8</a:t>
            </a:fld>
            <a:endParaRPr lang="es-ES" dirty="0"/>
          </a:p>
        </p:txBody>
      </p:sp>
    </p:spTree>
    <p:extLst>
      <p:ext uri="{BB962C8B-B14F-4D97-AF65-F5344CB8AC3E}">
        <p14:creationId xmlns:p14="http://schemas.microsoft.com/office/powerpoint/2010/main" val="155647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Ocultar los tecnicismos internos al usuario ocasional. La interfaz de usuario debe introducirlo</a:t>
            </a:r>
          </a:p>
          <a:p>
            <a:r>
              <a:rPr lang="es-AR" dirty="0" smtClean="0"/>
              <a:t>al mundo virtual de la aplicación. El usuario no debe tener que preocuparse del sistema</a:t>
            </a:r>
          </a:p>
          <a:p>
            <a:r>
              <a:rPr lang="es-AR" dirty="0" smtClean="0"/>
              <a:t>operativo, de las funciones de administración de archivos ni de ninguna otra tecnología de</a:t>
            </a:r>
          </a:p>
          <a:p>
            <a:r>
              <a:rPr lang="es-AR" dirty="0" smtClean="0"/>
              <a:t>computación secreta. En esencia, la interfaz no debe requerir que el usuario interactúe en un</a:t>
            </a:r>
          </a:p>
          <a:p>
            <a:r>
              <a:rPr lang="es-AR" dirty="0" smtClean="0"/>
              <a:t>nivel “interno” de la máquina (nunca debería tener que escribir comandos del sistema operativo</a:t>
            </a:r>
          </a:p>
          <a:p>
            <a:r>
              <a:rPr lang="es-AR" dirty="0" smtClean="0"/>
              <a:t>desde una aplicación de software).</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9</a:t>
            </a:fld>
            <a:endParaRPr lang="es-ES" dirty="0"/>
          </a:p>
        </p:txBody>
      </p:sp>
    </p:spTree>
    <p:extLst>
      <p:ext uri="{BB962C8B-B14F-4D97-AF65-F5344CB8AC3E}">
        <p14:creationId xmlns:p14="http://schemas.microsoft.com/office/powerpoint/2010/main" val="1909136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El usuario tiene la sensación de control cuando puede manipular los objetos que se necesitan a fin de</a:t>
            </a:r>
          </a:p>
          <a:p>
            <a:r>
              <a:rPr lang="es-AR" dirty="0" smtClean="0"/>
              <a:t>ejecutar un trabajo en la misma forma en la que lo haría si el objeto fuera algo físico.</a:t>
            </a:r>
            <a:endParaRPr lang="es-ES" dirty="0"/>
          </a:p>
        </p:txBody>
      </p:sp>
      <p:sp>
        <p:nvSpPr>
          <p:cNvPr id="4" name="Marcador de número de diapositiva 3"/>
          <p:cNvSpPr>
            <a:spLocks noGrp="1"/>
          </p:cNvSpPr>
          <p:nvPr>
            <p:ph type="sldNum" sz="quarter" idx="10"/>
          </p:nvPr>
        </p:nvSpPr>
        <p:spPr/>
        <p:txBody>
          <a:bodyPr/>
          <a:lstStyle/>
          <a:p>
            <a:fld id="{47D38CFA-3D1B-47C7-AD68-3967062D64F5}" type="slidenum">
              <a:rPr lang="es-ES" smtClean="0"/>
              <a:t>10</a:t>
            </a:fld>
            <a:endParaRPr lang="es-ES" dirty="0"/>
          </a:p>
        </p:txBody>
      </p:sp>
    </p:spTree>
    <p:extLst>
      <p:ext uri="{BB962C8B-B14F-4D97-AF65-F5344CB8AC3E}">
        <p14:creationId xmlns:p14="http://schemas.microsoft.com/office/powerpoint/2010/main" val="1186289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6/5/2017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6/5/2017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6/5/2017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6/5/2017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6/5/2017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hcipatterns.org/"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6.xml.rels><?xml version="1.0" encoding="UTF-8" standalone="yes"?>
<Relationships xmlns="http://schemas.openxmlformats.org/package/2006/relationships"><Relationship Id="rId3" Type="http://schemas.openxmlformats.org/officeDocument/2006/relationships/hyperlink" Target="http://es.slideshare.net/embluemail/usabilidad-mvil-e-interfaces-lionel-fiszman" TargetMode="External"/><Relationship Id="rId2" Type="http://schemas.openxmlformats.org/officeDocument/2006/relationships/hyperlink" Target="http://www.beoninternet.net/diseno-web-usabilidad-de-la-navegacion-en-tablet-y-movi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sz="4400" dirty="0"/>
              <a:t>DISEÑO DE LA </a:t>
            </a:r>
            <a:r>
              <a:rPr lang="es-ES" sz="4400" dirty="0" smtClean="0"/>
              <a:t>INTERFAZ DE </a:t>
            </a:r>
            <a:r>
              <a:rPr lang="es-ES" sz="4400" dirty="0"/>
              <a:t>USUARIO</a:t>
            </a:r>
          </a:p>
        </p:txBody>
      </p:sp>
      <p:sp>
        <p:nvSpPr>
          <p:cNvPr id="3" name="Subtítulo 2"/>
          <p:cNvSpPr>
            <a:spLocks noGrp="1"/>
          </p:cNvSpPr>
          <p:nvPr>
            <p:ph type="subTitle" idx="1"/>
          </p:nvPr>
        </p:nvSpPr>
        <p:spPr/>
        <p:txBody>
          <a:bodyPr/>
          <a:lstStyle/>
          <a:p>
            <a:r>
              <a:rPr lang="es-AR" dirty="0" smtClean="0"/>
              <a:t>Visualización e Interfaces</a:t>
            </a:r>
          </a:p>
          <a:p>
            <a:r>
              <a:rPr lang="es-AR" dirty="0" smtClean="0"/>
              <a:t>Tecnicatura web</a:t>
            </a:r>
            <a:r>
              <a:rPr lang="es-ES" dirty="0" smtClean="0"/>
              <a:t> - </a:t>
            </a:r>
            <a:r>
              <a:rPr lang="es-ES" dirty="0" err="1" smtClean="0"/>
              <a:t>unlam</a:t>
            </a:r>
            <a:endParaRPr lang="es-AR" dirty="0" smtClean="0"/>
          </a:p>
        </p:txBody>
      </p:sp>
    </p:spTree>
    <p:extLst>
      <p:ext uri="{BB962C8B-B14F-4D97-AF65-F5344CB8AC3E}">
        <p14:creationId xmlns:p14="http://schemas.microsoft.com/office/powerpoint/2010/main" val="2444094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4" name="Marcador de texto 3"/>
          <p:cNvSpPr>
            <a:spLocks noGrp="1"/>
          </p:cNvSpPr>
          <p:nvPr>
            <p:ph type="body" sz="half" idx="2"/>
          </p:nvPr>
        </p:nvSpPr>
        <p:spPr/>
        <p:txBody>
          <a:bodyPr/>
          <a:lstStyle/>
          <a:p>
            <a:r>
              <a:rPr lang="es-AR" dirty="0" smtClean="0"/>
              <a:t>Principio 6: </a:t>
            </a:r>
            <a:r>
              <a:rPr lang="es-AR" dirty="0"/>
              <a:t>Diseñar la interacción directa con objetos que aparezcan en la pantalla.</a:t>
            </a:r>
            <a:endParaRPr lang="es-ES" dirty="0"/>
          </a:p>
          <a:p>
            <a:endParaRPr lang="es-ES" dirty="0"/>
          </a:p>
        </p:txBody>
      </p:sp>
      <p:pic>
        <p:nvPicPr>
          <p:cNvPr id="7" name="Marcador de contenido 6"/>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286000" y="3259599"/>
            <a:ext cx="4309110" cy="3179175"/>
          </a:xfrm>
          <a:prstGeom prst="rect">
            <a:avLst/>
          </a:prstGeom>
        </p:spPr>
      </p:pic>
      <p:sp>
        <p:nvSpPr>
          <p:cNvPr id="8" name="CuadroTexto 7"/>
          <p:cNvSpPr txBox="1"/>
          <p:nvPr/>
        </p:nvSpPr>
        <p:spPr>
          <a:xfrm>
            <a:off x="6931483" y="6100220"/>
            <a:ext cx="3646170" cy="338554"/>
          </a:xfrm>
          <a:prstGeom prst="rect">
            <a:avLst/>
          </a:prstGeom>
          <a:noFill/>
        </p:spPr>
        <p:txBody>
          <a:bodyPr wrap="square" rtlCol="0">
            <a:spAutoFit/>
          </a:bodyPr>
          <a:lstStyle/>
          <a:p>
            <a:r>
              <a:rPr lang="es-AR" sz="1600" dirty="0" smtClean="0">
                <a:solidFill>
                  <a:schemeClr val="tx2"/>
                </a:solidFill>
              </a:rPr>
              <a:t>Interacción gestual en pantallas táctiles</a:t>
            </a:r>
            <a:endParaRPr lang="es-ES" sz="1600" dirty="0">
              <a:solidFill>
                <a:schemeClr val="tx2"/>
              </a:solidFill>
            </a:endParaRPr>
          </a:p>
        </p:txBody>
      </p:sp>
      <p:pic>
        <p:nvPicPr>
          <p:cNvPr id="6146" name="Picture 2" descr="https://lh3.ggpht.com/6ulXfqcwvhln226m35D6i5eoJbDMDWFcU63tKJ3aaYbI9tQJSSO-dUdcZCa4JsaSi_4=h90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1483" y="1280160"/>
            <a:ext cx="2909157" cy="471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139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sp>
        <p:nvSpPr>
          <p:cNvPr id="7" name="Marcador de texto 6"/>
          <p:cNvSpPr>
            <a:spLocks noGrp="1"/>
          </p:cNvSpPr>
          <p:nvPr>
            <p:ph type="body" sz="half" idx="2"/>
          </p:nvPr>
        </p:nvSpPr>
        <p:spPr/>
        <p:txBody>
          <a:bodyPr/>
          <a:lstStyle/>
          <a:p>
            <a:r>
              <a:rPr lang="es-AR" dirty="0"/>
              <a:t>Principio 1: Reducir la demanda de memoria de corto plazo.</a:t>
            </a:r>
            <a:endParaRPr lang="es-ES" dirty="0"/>
          </a:p>
        </p:txBody>
      </p:sp>
      <p:pic>
        <p:nvPicPr>
          <p:cNvPr id="12" name="Imagen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4507" y="3102855"/>
            <a:ext cx="5314950" cy="2989659"/>
          </a:xfrm>
          <a:prstGeom prst="rect">
            <a:avLst/>
          </a:prstGeom>
        </p:spPr>
      </p:pic>
      <p:pic>
        <p:nvPicPr>
          <p:cNvPr id="9" name="Marcador de contenido 8"/>
          <p:cNvPicPr>
            <a:picLocks noGrp="1" noChangeAspect="1"/>
          </p:cNvPicPr>
          <p:nvPr>
            <p:ph idx="1"/>
          </p:nvPr>
        </p:nvPicPr>
        <p:blipFill>
          <a:blip r:embed="rId4"/>
          <a:stretch>
            <a:fillRect/>
          </a:stretch>
        </p:blipFill>
        <p:spPr>
          <a:xfrm>
            <a:off x="5551011" y="940911"/>
            <a:ext cx="5238750" cy="3381375"/>
          </a:xfrm>
          <a:prstGeom prst="rect">
            <a:avLst/>
          </a:prstGeom>
        </p:spPr>
      </p:pic>
      <p:sp>
        <p:nvSpPr>
          <p:cNvPr id="13" name="CuadroTexto 12"/>
          <p:cNvSpPr txBox="1"/>
          <p:nvPr/>
        </p:nvSpPr>
        <p:spPr>
          <a:xfrm>
            <a:off x="7143591" y="4495892"/>
            <a:ext cx="3646170" cy="338554"/>
          </a:xfrm>
          <a:prstGeom prst="rect">
            <a:avLst/>
          </a:prstGeom>
          <a:noFill/>
        </p:spPr>
        <p:txBody>
          <a:bodyPr wrap="square" rtlCol="0">
            <a:spAutoFit/>
          </a:bodyPr>
          <a:lstStyle/>
          <a:p>
            <a:r>
              <a:rPr lang="es-AR" sz="1600" dirty="0" smtClean="0">
                <a:solidFill>
                  <a:schemeClr val="tx2"/>
                </a:solidFill>
              </a:rPr>
              <a:t>Gestor de marcadores de Google Chrome</a:t>
            </a:r>
          </a:p>
        </p:txBody>
      </p:sp>
    </p:spTree>
    <p:extLst>
      <p:ext uri="{BB962C8B-B14F-4D97-AF65-F5344CB8AC3E}">
        <p14:creationId xmlns:p14="http://schemas.microsoft.com/office/powerpoint/2010/main" val="4145788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pic>
        <p:nvPicPr>
          <p:cNvPr id="3" name="Marcador de contenido 2"/>
          <p:cNvPicPr>
            <a:picLocks noGrp="1" noChangeAspect="1"/>
          </p:cNvPicPr>
          <p:nvPr>
            <p:ph idx="1"/>
          </p:nvPr>
        </p:nvPicPr>
        <p:blipFill>
          <a:blip r:embed="rId3"/>
          <a:stretch>
            <a:fillRect/>
          </a:stretch>
        </p:blipFill>
        <p:spPr>
          <a:xfrm>
            <a:off x="5201920" y="1040849"/>
            <a:ext cx="6335108" cy="3740793"/>
          </a:xfrm>
          <a:prstGeom prst="rect">
            <a:avLst/>
          </a:prstGeom>
        </p:spPr>
      </p:pic>
      <p:sp>
        <p:nvSpPr>
          <p:cNvPr id="7" name="Marcador de texto 6"/>
          <p:cNvSpPr>
            <a:spLocks noGrp="1"/>
          </p:cNvSpPr>
          <p:nvPr>
            <p:ph type="body" sz="half" idx="2"/>
          </p:nvPr>
        </p:nvSpPr>
        <p:spPr/>
        <p:txBody>
          <a:bodyPr/>
          <a:lstStyle/>
          <a:p>
            <a:r>
              <a:rPr lang="es-AR" dirty="0" smtClean="0"/>
              <a:t>Principio 2: </a:t>
            </a:r>
            <a:r>
              <a:rPr lang="es-AR" dirty="0"/>
              <a:t>Hacer que lo preestablecido sea significativo. </a:t>
            </a:r>
            <a:r>
              <a:rPr lang="es-AR" dirty="0" smtClean="0"/>
              <a:t> </a:t>
            </a:r>
            <a:endParaRPr lang="es-ES" dirty="0"/>
          </a:p>
        </p:txBody>
      </p:sp>
      <p:sp>
        <p:nvSpPr>
          <p:cNvPr id="8" name="CuadroTexto 7"/>
          <p:cNvSpPr txBox="1"/>
          <p:nvPr/>
        </p:nvSpPr>
        <p:spPr>
          <a:xfrm>
            <a:off x="5201920" y="4918802"/>
            <a:ext cx="3646170" cy="338554"/>
          </a:xfrm>
          <a:prstGeom prst="rect">
            <a:avLst/>
          </a:prstGeom>
          <a:noFill/>
        </p:spPr>
        <p:txBody>
          <a:bodyPr wrap="square" rtlCol="0">
            <a:spAutoFit/>
          </a:bodyPr>
          <a:lstStyle/>
          <a:p>
            <a:r>
              <a:rPr lang="es-AR" sz="1600" dirty="0" smtClean="0">
                <a:solidFill>
                  <a:schemeClr val="tx2"/>
                </a:solidFill>
              </a:rPr>
              <a:t>Escritorio de Android</a:t>
            </a:r>
          </a:p>
        </p:txBody>
      </p:sp>
    </p:spTree>
    <p:extLst>
      <p:ext uri="{BB962C8B-B14F-4D97-AF65-F5344CB8AC3E}">
        <p14:creationId xmlns:p14="http://schemas.microsoft.com/office/powerpoint/2010/main" val="2477180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sp>
        <p:nvSpPr>
          <p:cNvPr id="7" name="Marcador de texto 6"/>
          <p:cNvSpPr>
            <a:spLocks noGrp="1"/>
          </p:cNvSpPr>
          <p:nvPr>
            <p:ph type="body" sz="half" idx="2"/>
          </p:nvPr>
        </p:nvSpPr>
        <p:spPr/>
        <p:txBody>
          <a:bodyPr/>
          <a:lstStyle/>
          <a:p>
            <a:r>
              <a:rPr lang="es-AR" dirty="0" smtClean="0"/>
              <a:t>Principio 3: </a:t>
            </a:r>
            <a:r>
              <a:rPr lang="es-AR" dirty="0"/>
              <a:t>Definir atajos que sean intuitivos. </a:t>
            </a:r>
            <a:endParaRPr lang="es-ES" dirty="0"/>
          </a:p>
        </p:txBody>
      </p:sp>
      <p:pic>
        <p:nvPicPr>
          <p:cNvPr id="5" name="Marcador de contenido 4"/>
          <p:cNvPicPr>
            <a:picLocks noGrp="1" noChangeAspect="1"/>
          </p:cNvPicPr>
          <p:nvPr>
            <p:ph idx="1"/>
          </p:nvPr>
        </p:nvPicPr>
        <p:blipFill>
          <a:blip r:embed="rId3"/>
          <a:stretch>
            <a:fillRect/>
          </a:stretch>
        </p:blipFill>
        <p:spPr>
          <a:xfrm>
            <a:off x="5390721" y="832168"/>
            <a:ext cx="5688154" cy="5477192"/>
          </a:xfrm>
          <a:prstGeom prst="rect">
            <a:avLst/>
          </a:prstGeom>
        </p:spPr>
      </p:pic>
      <p:sp>
        <p:nvSpPr>
          <p:cNvPr id="8" name="CuadroTexto 7"/>
          <p:cNvSpPr txBox="1"/>
          <p:nvPr/>
        </p:nvSpPr>
        <p:spPr>
          <a:xfrm>
            <a:off x="3567636" y="5970806"/>
            <a:ext cx="3646170" cy="338554"/>
          </a:xfrm>
          <a:prstGeom prst="rect">
            <a:avLst/>
          </a:prstGeom>
          <a:noFill/>
        </p:spPr>
        <p:txBody>
          <a:bodyPr wrap="square" rtlCol="0">
            <a:spAutoFit/>
          </a:bodyPr>
          <a:lstStyle/>
          <a:p>
            <a:r>
              <a:rPr lang="es-AR" sz="1600" dirty="0" smtClean="0">
                <a:solidFill>
                  <a:schemeClr val="tx2"/>
                </a:solidFill>
              </a:rPr>
              <a:t>Atajos en Android</a:t>
            </a:r>
          </a:p>
        </p:txBody>
      </p:sp>
    </p:spTree>
    <p:extLst>
      <p:ext uri="{BB962C8B-B14F-4D97-AF65-F5344CB8AC3E}">
        <p14:creationId xmlns:p14="http://schemas.microsoft.com/office/powerpoint/2010/main" val="2315272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sp>
        <p:nvSpPr>
          <p:cNvPr id="7" name="Marcador de texto 6"/>
          <p:cNvSpPr>
            <a:spLocks noGrp="1"/>
          </p:cNvSpPr>
          <p:nvPr>
            <p:ph type="body" sz="half" idx="2"/>
          </p:nvPr>
        </p:nvSpPr>
        <p:spPr/>
        <p:txBody>
          <a:bodyPr/>
          <a:lstStyle/>
          <a:p>
            <a:r>
              <a:rPr lang="es-AR" dirty="0" smtClean="0"/>
              <a:t>Principio 4: </a:t>
            </a:r>
            <a:r>
              <a:rPr lang="es-AR" dirty="0"/>
              <a:t>La distribución visual de la interfaz debe basarse en una metáfora del mundo real</a:t>
            </a:r>
            <a:r>
              <a:rPr lang="es-AR" dirty="0" smtClean="0"/>
              <a:t>.</a:t>
            </a:r>
            <a:endParaRPr lang="es-AR" dirty="0"/>
          </a:p>
        </p:txBody>
      </p:sp>
      <p:pic>
        <p:nvPicPr>
          <p:cNvPr id="5" name="Marcador de contenido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1036995"/>
            <a:ext cx="5891213" cy="3829288"/>
          </a:xfrm>
          <a:prstGeom prst="rect">
            <a:avLst/>
          </a:prstGeom>
        </p:spPr>
      </p:pic>
      <p:sp>
        <p:nvSpPr>
          <p:cNvPr id="8" name="CuadroTexto 7"/>
          <p:cNvSpPr txBox="1"/>
          <p:nvPr/>
        </p:nvSpPr>
        <p:spPr>
          <a:xfrm>
            <a:off x="5201920" y="4918802"/>
            <a:ext cx="3646170" cy="338554"/>
          </a:xfrm>
          <a:prstGeom prst="rect">
            <a:avLst/>
          </a:prstGeom>
          <a:noFill/>
        </p:spPr>
        <p:txBody>
          <a:bodyPr wrap="square" rtlCol="0">
            <a:spAutoFit/>
          </a:bodyPr>
          <a:lstStyle/>
          <a:p>
            <a:r>
              <a:rPr lang="es-AR" sz="1600" dirty="0" smtClean="0">
                <a:solidFill>
                  <a:schemeClr val="tx2"/>
                </a:solidFill>
              </a:rPr>
              <a:t>Calendario iPhone</a:t>
            </a:r>
          </a:p>
        </p:txBody>
      </p:sp>
    </p:spTree>
    <p:extLst>
      <p:ext uri="{BB962C8B-B14F-4D97-AF65-F5344CB8AC3E}">
        <p14:creationId xmlns:p14="http://schemas.microsoft.com/office/powerpoint/2010/main" val="3912586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FFC000"/>
                </a:solidFill>
              </a:rPr>
              <a:t>Reducir la necesidad de que el usuario </a:t>
            </a:r>
            <a:r>
              <a:rPr lang="es-AR" dirty="0" smtClean="0">
                <a:solidFill>
                  <a:srgbClr val="FFC000"/>
                </a:solidFill>
              </a:rPr>
              <a:t>memorice</a:t>
            </a:r>
            <a:endParaRPr lang="es-ES" dirty="0">
              <a:solidFill>
                <a:srgbClr val="FFC000"/>
              </a:solidFill>
            </a:endParaRPr>
          </a:p>
        </p:txBody>
      </p:sp>
      <p:sp>
        <p:nvSpPr>
          <p:cNvPr id="7" name="Marcador de texto 6"/>
          <p:cNvSpPr>
            <a:spLocks noGrp="1"/>
          </p:cNvSpPr>
          <p:nvPr>
            <p:ph type="body" sz="half" idx="2"/>
          </p:nvPr>
        </p:nvSpPr>
        <p:spPr/>
        <p:txBody>
          <a:bodyPr/>
          <a:lstStyle/>
          <a:p>
            <a:r>
              <a:rPr lang="es-AR" dirty="0" smtClean="0"/>
              <a:t>Principio 5: </a:t>
            </a:r>
            <a:r>
              <a:rPr lang="es-AR" dirty="0"/>
              <a:t>Revelar información de manera progresiva. </a:t>
            </a:r>
          </a:p>
        </p:txBody>
      </p:sp>
      <p:pic>
        <p:nvPicPr>
          <p:cNvPr id="8" name="Imagen 7"/>
          <p:cNvPicPr>
            <a:picLocks noChangeAspect="1"/>
          </p:cNvPicPr>
          <p:nvPr/>
        </p:nvPicPr>
        <p:blipFill>
          <a:blip r:embed="rId3"/>
          <a:stretch>
            <a:fillRect/>
          </a:stretch>
        </p:blipFill>
        <p:spPr>
          <a:xfrm>
            <a:off x="1589225" y="3134347"/>
            <a:ext cx="5889246" cy="3206774"/>
          </a:xfrm>
          <a:prstGeom prst="rect">
            <a:avLst/>
          </a:prstGeom>
        </p:spPr>
      </p:pic>
      <p:pic>
        <p:nvPicPr>
          <p:cNvPr id="9" name="Marcador de contenido 8"/>
          <p:cNvPicPr>
            <a:picLocks noGrp="1" noChangeAspect="1"/>
          </p:cNvPicPr>
          <p:nvPr>
            <p:ph idx="1"/>
          </p:nvPr>
        </p:nvPicPr>
        <p:blipFill>
          <a:blip r:embed="rId4"/>
          <a:stretch>
            <a:fillRect/>
          </a:stretch>
        </p:blipFill>
        <p:spPr>
          <a:xfrm>
            <a:off x="5321777" y="968773"/>
            <a:ext cx="5834378" cy="3279932"/>
          </a:xfrm>
          <a:prstGeom prst="rect">
            <a:avLst/>
          </a:prstGeom>
        </p:spPr>
      </p:pic>
      <p:sp>
        <p:nvSpPr>
          <p:cNvPr id="10" name="CuadroTexto 9"/>
          <p:cNvSpPr txBox="1"/>
          <p:nvPr/>
        </p:nvSpPr>
        <p:spPr>
          <a:xfrm>
            <a:off x="7631430" y="4445346"/>
            <a:ext cx="3646170" cy="584775"/>
          </a:xfrm>
          <a:prstGeom prst="rect">
            <a:avLst/>
          </a:prstGeom>
          <a:noFill/>
        </p:spPr>
        <p:txBody>
          <a:bodyPr wrap="square" rtlCol="0">
            <a:spAutoFit/>
          </a:bodyPr>
          <a:lstStyle/>
          <a:p>
            <a:r>
              <a:rPr lang="es-AR" sz="1600" dirty="0" smtClean="0">
                <a:solidFill>
                  <a:schemeClr val="tx2"/>
                </a:solidFill>
              </a:rPr>
              <a:t>Arriba: vista de carpetas en Dropbox</a:t>
            </a:r>
          </a:p>
          <a:p>
            <a:r>
              <a:rPr lang="es-AR" sz="1600" dirty="0" smtClean="0">
                <a:solidFill>
                  <a:schemeClr val="tx2"/>
                </a:solidFill>
              </a:rPr>
              <a:t>Izquierda: bandeja de entrada de Gmail</a:t>
            </a:r>
            <a:endParaRPr lang="es-ES" sz="1600" dirty="0">
              <a:solidFill>
                <a:schemeClr val="tx2"/>
              </a:solidFill>
            </a:endParaRPr>
          </a:p>
        </p:txBody>
      </p:sp>
    </p:spTree>
    <p:extLst>
      <p:ext uri="{BB962C8B-B14F-4D97-AF65-F5344CB8AC3E}">
        <p14:creationId xmlns:p14="http://schemas.microsoft.com/office/powerpoint/2010/main" val="2593302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accent6"/>
                </a:solidFill>
              </a:rPr>
              <a:t>Hacer </a:t>
            </a:r>
            <a:r>
              <a:rPr lang="es-ES" dirty="0">
                <a:solidFill>
                  <a:schemeClr val="accent6"/>
                </a:solidFill>
              </a:rPr>
              <a:t>consistente la interfaz</a:t>
            </a:r>
          </a:p>
        </p:txBody>
      </p:sp>
      <p:pic>
        <p:nvPicPr>
          <p:cNvPr id="5" name="Marcador de contenido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1226949"/>
            <a:ext cx="5891213" cy="3929439"/>
          </a:xfrm>
          <a:prstGeom prst="rect">
            <a:avLst/>
          </a:prstGeom>
        </p:spPr>
      </p:pic>
      <p:sp>
        <p:nvSpPr>
          <p:cNvPr id="4" name="Marcador de texto 3"/>
          <p:cNvSpPr>
            <a:spLocks noGrp="1"/>
          </p:cNvSpPr>
          <p:nvPr>
            <p:ph type="body" sz="half" idx="2"/>
          </p:nvPr>
        </p:nvSpPr>
        <p:spPr/>
        <p:txBody>
          <a:bodyPr/>
          <a:lstStyle/>
          <a:p>
            <a:r>
              <a:rPr lang="es-AR" dirty="0" smtClean="0"/>
              <a:t>Principio </a:t>
            </a:r>
            <a:r>
              <a:rPr lang="es-AR" dirty="0"/>
              <a:t>1: Permita que el usuario coloque la tarea en curso en un contexto significativo.  </a:t>
            </a:r>
            <a:endParaRPr lang="es-ES" dirty="0"/>
          </a:p>
        </p:txBody>
      </p:sp>
      <p:sp>
        <p:nvSpPr>
          <p:cNvPr id="6" name="CuadroTexto 5"/>
          <p:cNvSpPr txBox="1"/>
          <p:nvPr/>
        </p:nvSpPr>
        <p:spPr>
          <a:xfrm>
            <a:off x="5246370" y="5281779"/>
            <a:ext cx="3646170" cy="338554"/>
          </a:xfrm>
          <a:prstGeom prst="rect">
            <a:avLst/>
          </a:prstGeom>
          <a:noFill/>
        </p:spPr>
        <p:txBody>
          <a:bodyPr wrap="square" rtlCol="0">
            <a:spAutoFit/>
          </a:bodyPr>
          <a:lstStyle/>
          <a:p>
            <a:r>
              <a:rPr lang="es-AR" sz="1600" dirty="0" smtClean="0">
                <a:solidFill>
                  <a:schemeClr val="tx2"/>
                </a:solidFill>
              </a:rPr>
              <a:t>Aplicaciones para Android</a:t>
            </a:r>
          </a:p>
        </p:txBody>
      </p:sp>
    </p:spTree>
    <p:extLst>
      <p:ext uri="{BB962C8B-B14F-4D97-AF65-F5344CB8AC3E}">
        <p14:creationId xmlns:p14="http://schemas.microsoft.com/office/powerpoint/2010/main" val="3095820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accent6"/>
                </a:solidFill>
              </a:rPr>
              <a:t>Hacer </a:t>
            </a:r>
            <a:r>
              <a:rPr lang="es-ES" dirty="0">
                <a:solidFill>
                  <a:schemeClr val="accent6"/>
                </a:solidFill>
              </a:rPr>
              <a:t>consistente la interfaz</a:t>
            </a:r>
          </a:p>
        </p:txBody>
      </p:sp>
      <p:pic>
        <p:nvPicPr>
          <p:cNvPr id="5" name="Marcador de contenido 4"/>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082" t="-577" b="577"/>
          <a:stretch/>
        </p:blipFill>
        <p:spPr>
          <a:xfrm>
            <a:off x="5314950" y="1200618"/>
            <a:ext cx="5709603" cy="3959241"/>
          </a:xfrm>
          <a:prstGeom prst="rect">
            <a:avLst/>
          </a:prstGeom>
        </p:spPr>
      </p:pic>
      <p:sp>
        <p:nvSpPr>
          <p:cNvPr id="4" name="Marcador de texto 3"/>
          <p:cNvSpPr>
            <a:spLocks noGrp="1"/>
          </p:cNvSpPr>
          <p:nvPr>
            <p:ph type="body" sz="half" idx="2"/>
          </p:nvPr>
        </p:nvSpPr>
        <p:spPr/>
        <p:txBody>
          <a:bodyPr/>
          <a:lstStyle/>
          <a:p>
            <a:r>
              <a:rPr lang="es-AR" dirty="0" smtClean="0"/>
              <a:t>Principio 2: </a:t>
            </a:r>
            <a:r>
              <a:rPr lang="es-AR" dirty="0"/>
              <a:t>Mantener la consistencia en toda la familia de aplicaciones. </a:t>
            </a:r>
            <a:endParaRPr lang="es-ES" dirty="0"/>
          </a:p>
        </p:txBody>
      </p:sp>
      <p:sp>
        <p:nvSpPr>
          <p:cNvPr id="6" name="CuadroTexto 5"/>
          <p:cNvSpPr txBox="1"/>
          <p:nvPr/>
        </p:nvSpPr>
        <p:spPr>
          <a:xfrm>
            <a:off x="5314950" y="5281779"/>
            <a:ext cx="3646170" cy="338554"/>
          </a:xfrm>
          <a:prstGeom prst="rect">
            <a:avLst/>
          </a:prstGeom>
          <a:noFill/>
        </p:spPr>
        <p:txBody>
          <a:bodyPr wrap="square" rtlCol="0">
            <a:spAutoFit/>
          </a:bodyPr>
          <a:lstStyle/>
          <a:p>
            <a:r>
              <a:rPr lang="es-AR" sz="1600" dirty="0" smtClean="0">
                <a:solidFill>
                  <a:schemeClr val="tx2"/>
                </a:solidFill>
              </a:rPr>
              <a:t>Interfaces de Android</a:t>
            </a:r>
          </a:p>
        </p:txBody>
      </p:sp>
    </p:spTree>
    <p:extLst>
      <p:ext uri="{BB962C8B-B14F-4D97-AF65-F5344CB8AC3E}">
        <p14:creationId xmlns:p14="http://schemas.microsoft.com/office/powerpoint/2010/main" val="2975959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accent6"/>
                </a:solidFill>
              </a:rPr>
              <a:t>Hacer </a:t>
            </a:r>
            <a:r>
              <a:rPr lang="es-ES" dirty="0">
                <a:solidFill>
                  <a:schemeClr val="accent6"/>
                </a:solidFill>
              </a:rPr>
              <a:t>consistente la interfaz</a:t>
            </a:r>
          </a:p>
        </p:txBody>
      </p:sp>
      <p:pic>
        <p:nvPicPr>
          <p:cNvPr id="5" name="Marcador de contenido 4"/>
          <p:cNvPicPr>
            <a:picLocks noGrp="1" noChangeAspect="1"/>
          </p:cNvPicPr>
          <p:nvPr>
            <p:ph idx="1"/>
          </p:nvPr>
        </p:nvPicPr>
        <p:blipFill>
          <a:blip r:embed="rId3"/>
          <a:stretch>
            <a:fillRect/>
          </a:stretch>
        </p:blipFill>
        <p:spPr>
          <a:xfrm>
            <a:off x="5789136" y="1293336"/>
            <a:ext cx="4762500" cy="3362325"/>
          </a:xfrm>
          <a:prstGeom prst="rect">
            <a:avLst/>
          </a:prstGeom>
        </p:spPr>
      </p:pic>
      <p:sp>
        <p:nvSpPr>
          <p:cNvPr id="4" name="Marcador de texto 3"/>
          <p:cNvSpPr>
            <a:spLocks noGrp="1"/>
          </p:cNvSpPr>
          <p:nvPr>
            <p:ph type="body" sz="half" idx="2"/>
          </p:nvPr>
        </p:nvSpPr>
        <p:spPr/>
        <p:txBody>
          <a:bodyPr/>
          <a:lstStyle/>
          <a:p>
            <a:r>
              <a:rPr lang="es-AR" dirty="0" smtClean="0"/>
              <a:t>Principio 3: </a:t>
            </a:r>
            <a:r>
              <a:rPr lang="es-AR" dirty="0"/>
              <a:t>Si los modelos interactivos anteriores han creado expectativas en el usuario, no haga cambios a menos de que haya una razón ineludible para ello. </a:t>
            </a:r>
            <a:endParaRPr lang="es-ES" dirty="0"/>
          </a:p>
        </p:txBody>
      </p:sp>
      <p:sp>
        <p:nvSpPr>
          <p:cNvPr id="6" name="CuadroTexto 5"/>
          <p:cNvSpPr txBox="1"/>
          <p:nvPr/>
        </p:nvSpPr>
        <p:spPr>
          <a:xfrm>
            <a:off x="5789136" y="4735922"/>
            <a:ext cx="3646170" cy="338554"/>
          </a:xfrm>
          <a:prstGeom prst="rect">
            <a:avLst/>
          </a:prstGeom>
          <a:noFill/>
        </p:spPr>
        <p:txBody>
          <a:bodyPr wrap="square" rtlCol="0">
            <a:spAutoFit/>
          </a:bodyPr>
          <a:lstStyle/>
          <a:p>
            <a:r>
              <a:rPr lang="es-AR" sz="1600" dirty="0">
                <a:solidFill>
                  <a:schemeClr val="tx2"/>
                </a:solidFill>
              </a:rPr>
              <a:t>Google Chrome </a:t>
            </a:r>
            <a:r>
              <a:rPr lang="es-AR" sz="1600" dirty="0" err="1" smtClean="0">
                <a:solidFill>
                  <a:schemeClr val="tx2"/>
                </a:solidFill>
              </a:rPr>
              <a:t>shortcut</a:t>
            </a:r>
            <a:r>
              <a:rPr lang="es-AR" sz="1600" dirty="0" smtClean="0">
                <a:solidFill>
                  <a:schemeClr val="tx2"/>
                </a:solidFill>
              </a:rPr>
              <a:t> </a:t>
            </a:r>
            <a:r>
              <a:rPr lang="es-AR" sz="1600" dirty="0" err="1">
                <a:solidFill>
                  <a:schemeClr val="tx2"/>
                </a:solidFill>
              </a:rPr>
              <a:t>keys</a:t>
            </a:r>
            <a:endParaRPr lang="es-AR" sz="1600" dirty="0" smtClean="0">
              <a:solidFill>
                <a:schemeClr val="tx2"/>
              </a:solidFill>
            </a:endParaRPr>
          </a:p>
        </p:txBody>
      </p:sp>
    </p:spTree>
    <p:extLst>
      <p:ext uri="{BB962C8B-B14F-4D97-AF65-F5344CB8AC3E}">
        <p14:creationId xmlns:p14="http://schemas.microsoft.com/office/powerpoint/2010/main" val="20310728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ANÁLISIS Y DISEÑO DE LA INTERFAZ DE USUARIO</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517739745"/>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5650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smtClean="0"/>
              <a:t>Usabilidad</a:t>
            </a:r>
            <a:endParaRPr lang="es-ES" dirty="0"/>
          </a:p>
        </p:txBody>
      </p:sp>
      <p:sp>
        <p:nvSpPr>
          <p:cNvPr id="4" name="Elipse 3"/>
          <p:cNvSpPr/>
          <p:nvPr/>
        </p:nvSpPr>
        <p:spPr>
          <a:xfrm>
            <a:off x="2782525" y="3477605"/>
            <a:ext cx="1789471" cy="158299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AR" sz="2000" dirty="0" smtClean="0"/>
              <a:t>Humano</a:t>
            </a:r>
            <a:endParaRPr lang="es-ES" sz="2000" dirty="0"/>
          </a:p>
        </p:txBody>
      </p:sp>
      <p:sp>
        <p:nvSpPr>
          <p:cNvPr id="7" name="Elipse 6"/>
          <p:cNvSpPr/>
          <p:nvPr/>
        </p:nvSpPr>
        <p:spPr>
          <a:xfrm>
            <a:off x="7320117" y="3477605"/>
            <a:ext cx="1789471" cy="158299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AR" sz="2000" dirty="0" smtClean="0"/>
              <a:t>Tecnología</a:t>
            </a:r>
            <a:endParaRPr lang="es-ES" sz="2000" dirty="0"/>
          </a:p>
        </p:txBody>
      </p:sp>
      <p:sp>
        <p:nvSpPr>
          <p:cNvPr id="10" name="Flecha izquierda y derecha 9"/>
          <p:cNvSpPr/>
          <p:nvPr/>
        </p:nvSpPr>
        <p:spPr>
          <a:xfrm>
            <a:off x="4728932" y="3939721"/>
            <a:ext cx="2438399" cy="658762"/>
          </a:xfrm>
          <a:prstGeom prst="leftRightArrow">
            <a:avLst/>
          </a:prstGeom>
          <a:solidFill>
            <a:srgbClr val="EAB2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AR" sz="2000" dirty="0" smtClean="0"/>
              <a:t>Interacción</a:t>
            </a:r>
            <a:endParaRPr lang="es-ES" dirty="0"/>
          </a:p>
        </p:txBody>
      </p:sp>
      <p:cxnSp>
        <p:nvCxnSpPr>
          <p:cNvPr id="12" name="Conector angular 11"/>
          <p:cNvCxnSpPr/>
          <p:nvPr/>
        </p:nvCxnSpPr>
        <p:spPr>
          <a:xfrm>
            <a:off x="3591236" y="1448109"/>
            <a:ext cx="1128251" cy="849585"/>
          </a:xfrm>
          <a:prstGeom prst="bentConnector3">
            <a:avLst>
              <a:gd name="adj1" fmla="val 50000"/>
            </a:avLst>
          </a:prstGeom>
          <a:ln w="76200">
            <a:solidFill>
              <a:srgbClr val="FFDA65"/>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4832553" y="2097088"/>
            <a:ext cx="2227007" cy="400110"/>
          </a:xfrm>
          <a:prstGeom prst="rect">
            <a:avLst/>
          </a:prstGeom>
          <a:noFill/>
        </p:spPr>
        <p:txBody>
          <a:bodyPr wrap="square" rtlCol="0">
            <a:spAutoFit/>
          </a:bodyPr>
          <a:lstStyle/>
          <a:p>
            <a:r>
              <a:rPr lang="es-ES" sz="2000" dirty="0"/>
              <a:t>medición cualitativa </a:t>
            </a:r>
          </a:p>
        </p:txBody>
      </p:sp>
      <p:sp>
        <p:nvSpPr>
          <p:cNvPr id="36" name="Rectángulo 35"/>
          <p:cNvSpPr/>
          <p:nvPr/>
        </p:nvSpPr>
        <p:spPr>
          <a:xfrm>
            <a:off x="4744445" y="2983040"/>
            <a:ext cx="2403222" cy="400110"/>
          </a:xfrm>
          <a:prstGeom prst="rect">
            <a:avLst/>
          </a:prstGeom>
        </p:spPr>
        <p:txBody>
          <a:bodyPr wrap="none">
            <a:spAutoFit/>
          </a:bodyPr>
          <a:lstStyle/>
          <a:p>
            <a:r>
              <a:rPr lang="es-ES" sz="2000" dirty="0"/>
              <a:t>facilidad y eficiencia </a:t>
            </a:r>
          </a:p>
        </p:txBody>
      </p:sp>
      <p:cxnSp>
        <p:nvCxnSpPr>
          <p:cNvPr id="38" name="Conector recto de flecha 37"/>
          <p:cNvCxnSpPr>
            <a:stCxn id="30" idx="2"/>
            <a:endCxn id="36" idx="0"/>
          </p:cNvCxnSpPr>
          <p:nvPr/>
        </p:nvCxnSpPr>
        <p:spPr>
          <a:xfrm flipH="1">
            <a:off x="5946056" y="2497198"/>
            <a:ext cx="1" cy="485842"/>
          </a:xfrm>
          <a:prstGeom prst="straightConnector1">
            <a:avLst/>
          </a:prstGeom>
          <a:ln w="76200">
            <a:solidFill>
              <a:srgbClr val="FFDA6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flipH="1">
            <a:off x="5946056" y="3425466"/>
            <a:ext cx="1" cy="485842"/>
          </a:xfrm>
          <a:prstGeom prst="straightConnector1">
            <a:avLst/>
          </a:prstGeom>
          <a:ln w="76200">
            <a:solidFill>
              <a:srgbClr val="FFDA6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3349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Análisis y modelos del diseño de la interfaz</a:t>
            </a:r>
            <a:endParaRPr lang="es-ES" dirty="0"/>
          </a:p>
        </p:txBody>
      </p:sp>
      <p:graphicFrame>
        <p:nvGraphicFramePr>
          <p:cNvPr id="5" name="Diagrama 4"/>
          <p:cNvGraphicFramePr/>
          <p:nvPr>
            <p:extLst>
              <p:ext uri="{D42A27DB-BD31-4B8C-83A1-F6EECF244321}">
                <p14:modId xmlns:p14="http://schemas.microsoft.com/office/powerpoint/2010/main" val="1107509606"/>
              </p:ext>
            </p:extLst>
          </p:nvPr>
        </p:nvGraphicFramePr>
        <p:xfrm>
          <a:off x="1141414" y="818935"/>
          <a:ext cx="9107486" cy="5419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p:cNvSpPr txBox="1"/>
          <p:nvPr/>
        </p:nvSpPr>
        <p:spPr>
          <a:xfrm>
            <a:off x="4268090" y="4704419"/>
            <a:ext cx="1941534" cy="923330"/>
          </a:xfrm>
          <a:prstGeom prst="rect">
            <a:avLst/>
          </a:prstGeom>
          <a:noFill/>
        </p:spPr>
        <p:txBody>
          <a:bodyPr wrap="square" rtlCol="0">
            <a:spAutoFit/>
          </a:bodyPr>
          <a:lstStyle/>
          <a:p>
            <a:pPr marL="174625" indent="-174625">
              <a:buFont typeface="Arial" panose="020B0604020202020204" pitchFamily="34" charset="0"/>
              <a:buChar char="•"/>
            </a:pPr>
            <a:r>
              <a:rPr lang="es-AR" dirty="0" smtClean="0">
                <a:solidFill>
                  <a:schemeClr val="tx2"/>
                </a:solidFill>
              </a:rPr>
              <a:t>Principiante</a:t>
            </a:r>
          </a:p>
          <a:p>
            <a:pPr marL="174625" indent="-174625">
              <a:buFont typeface="Arial" panose="020B0604020202020204" pitchFamily="34" charset="0"/>
              <a:buChar char="•"/>
            </a:pPr>
            <a:r>
              <a:rPr lang="es-AR" dirty="0" smtClean="0">
                <a:solidFill>
                  <a:schemeClr val="tx2"/>
                </a:solidFill>
              </a:rPr>
              <a:t>Intermedio</a:t>
            </a:r>
          </a:p>
          <a:p>
            <a:pPr marL="174625" indent="-174625">
              <a:buFont typeface="Arial" panose="020B0604020202020204" pitchFamily="34" charset="0"/>
              <a:buChar char="•"/>
            </a:pPr>
            <a:r>
              <a:rPr lang="es-AR" dirty="0" smtClean="0">
                <a:solidFill>
                  <a:schemeClr val="tx2"/>
                </a:solidFill>
              </a:rPr>
              <a:t>Avanzado</a:t>
            </a:r>
            <a:endParaRPr lang="es-ES" dirty="0">
              <a:solidFill>
                <a:schemeClr val="tx2"/>
              </a:solidFill>
            </a:endParaRPr>
          </a:p>
        </p:txBody>
      </p:sp>
    </p:spTree>
    <p:extLst>
      <p:ext uri="{BB962C8B-B14F-4D97-AF65-F5344CB8AC3E}">
        <p14:creationId xmlns:p14="http://schemas.microsoft.com/office/powerpoint/2010/main" val="1770840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sp>
        <p:nvSpPr>
          <p:cNvPr id="6" name="CuadroTexto 5"/>
          <p:cNvSpPr txBox="1"/>
          <p:nvPr/>
        </p:nvSpPr>
        <p:spPr>
          <a:xfrm>
            <a:off x="2631073" y="2379827"/>
            <a:ext cx="1510078" cy="646331"/>
          </a:xfrm>
          <a:prstGeom prst="rect">
            <a:avLst/>
          </a:prstGeom>
          <a:noFill/>
        </p:spPr>
        <p:txBody>
          <a:bodyPr wrap="square" rtlCol="0">
            <a:spAutoFit/>
          </a:bodyPr>
          <a:lstStyle/>
          <a:p>
            <a:pPr algn="ctr"/>
            <a:r>
              <a:rPr lang="es-AR" cap="small" dirty="0" smtClean="0"/>
              <a:t>Validación</a:t>
            </a:r>
            <a:r>
              <a:rPr lang="es-AR" dirty="0" smtClean="0"/>
              <a:t> </a:t>
            </a:r>
          </a:p>
          <a:p>
            <a:pPr algn="ctr"/>
            <a:r>
              <a:rPr lang="es-AR" dirty="0" smtClean="0"/>
              <a:t>de la Interfaz</a:t>
            </a:r>
            <a:endParaRPr lang="es-ES" dirty="0"/>
          </a:p>
        </p:txBody>
      </p:sp>
      <p:sp>
        <p:nvSpPr>
          <p:cNvPr id="7" name="CuadroTexto 6"/>
          <p:cNvSpPr txBox="1"/>
          <p:nvPr/>
        </p:nvSpPr>
        <p:spPr>
          <a:xfrm>
            <a:off x="2799081" y="5092986"/>
            <a:ext cx="1627568" cy="646331"/>
          </a:xfrm>
          <a:prstGeom prst="rect">
            <a:avLst/>
          </a:prstGeom>
          <a:noFill/>
        </p:spPr>
        <p:txBody>
          <a:bodyPr wrap="square" rtlCol="0">
            <a:spAutoFit/>
          </a:bodyPr>
          <a:lstStyle/>
          <a:p>
            <a:pPr algn="ctr"/>
            <a:r>
              <a:rPr lang="es-AR" cap="small" dirty="0" smtClean="0"/>
              <a:t>Construcción </a:t>
            </a: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Tree>
    <p:extLst>
      <p:ext uri="{BB962C8B-B14F-4D97-AF65-F5344CB8AC3E}">
        <p14:creationId xmlns:p14="http://schemas.microsoft.com/office/powerpoint/2010/main" val="3597395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smtClean="0"/>
              <a:t>Análisis: entender el problema</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162050" indent="-171450">
              <a:buFont typeface="Arial" panose="020B0604020202020204" pitchFamily="34" charset="0"/>
              <a:buChar char="•"/>
            </a:pPr>
            <a:r>
              <a:rPr lang="es-AR" dirty="0" smtClean="0"/>
              <a:t>Usuarios finales</a:t>
            </a:r>
          </a:p>
          <a:p>
            <a:pPr marL="1162050" indent="-171450">
              <a:buFont typeface="Arial" panose="020B0604020202020204" pitchFamily="34" charset="0"/>
              <a:buChar char="•"/>
            </a:pPr>
            <a:r>
              <a:rPr lang="es-AR" dirty="0" smtClean="0"/>
              <a:t>Tareas</a:t>
            </a:r>
          </a:p>
          <a:p>
            <a:pPr marL="1162050" indent="-171450">
              <a:buFont typeface="Arial" panose="020B0604020202020204" pitchFamily="34" charset="0"/>
              <a:buChar char="•"/>
            </a:pPr>
            <a:r>
              <a:rPr lang="es-AR" dirty="0" smtClean="0"/>
              <a:t>Contenido</a:t>
            </a:r>
          </a:p>
          <a:p>
            <a:pPr marL="1162050" indent="-171450">
              <a:buFont typeface="Arial" panose="020B0604020202020204" pitchFamily="34" charset="0"/>
              <a:buChar char="•"/>
            </a:pPr>
            <a:r>
              <a:rPr lang="es-AR" dirty="0" smtClean="0"/>
              <a:t>Ambiente</a:t>
            </a:r>
            <a:endParaRPr lang="es-ES" dirty="0"/>
          </a:p>
        </p:txBody>
      </p:sp>
    </p:spTree>
    <p:extLst>
      <p:ext uri="{BB962C8B-B14F-4D97-AF65-F5344CB8AC3E}">
        <p14:creationId xmlns:p14="http://schemas.microsoft.com/office/powerpoint/2010/main" val="1324698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Análisis del usuario</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14375" indent="-171450">
              <a:buFont typeface="Arial" panose="020B0604020202020204" pitchFamily="34" charset="0"/>
              <a:buChar char="•"/>
            </a:pPr>
            <a:r>
              <a:rPr lang="es-AR" dirty="0" smtClean="0"/>
              <a:t>Entrevistas</a:t>
            </a:r>
          </a:p>
          <a:p>
            <a:pPr marL="714375" indent="-171450">
              <a:buFont typeface="Arial" panose="020B0604020202020204" pitchFamily="34" charset="0"/>
              <a:buChar char="•"/>
            </a:pPr>
            <a:r>
              <a:rPr lang="es-AR" dirty="0" smtClean="0"/>
              <a:t>Información de ventas</a:t>
            </a:r>
          </a:p>
          <a:p>
            <a:pPr marL="714375" indent="-171450">
              <a:buFont typeface="Arial" panose="020B0604020202020204" pitchFamily="34" charset="0"/>
              <a:buChar char="•"/>
            </a:pPr>
            <a:r>
              <a:rPr lang="es-AR" dirty="0" smtClean="0"/>
              <a:t>Información de marketing</a:t>
            </a:r>
          </a:p>
          <a:p>
            <a:pPr marL="714375" indent="-171450">
              <a:buFont typeface="Arial" panose="020B0604020202020204" pitchFamily="34" charset="0"/>
              <a:buChar char="•"/>
            </a:pPr>
            <a:r>
              <a:rPr lang="es-AR" dirty="0" smtClean="0"/>
              <a:t>Información de apoyo</a:t>
            </a:r>
            <a:endParaRPr lang="es-ES" dirty="0"/>
          </a:p>
        </p:txBody>
      </p:sp>
    </p:spTree>
    <p:extLst>
      <p:ext uri="{BB962C8B-B14F-4D97-AF65-F5344CB8AC3E}">
        <p14:creationId xmlns:p14="http://schemas.microsoft.com/office/powerpoint/2010/main" val="9182666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Análisis y modelado de la tarea</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14375" indent="-171450">
              <a:buFont typeface="Arial" panose="020B0604020202020204" pitchFamily="34" charset="0"/>
              <a:buChar char="•"/>
            </a:pPr>
            <a:r>
              <a:rPr lang="es-AR" dirty="0" smtClean="0"/>
              <a:t>Casos de uso</a:t>
            </a:r>
          </a:p>
          <a:p>
            <a:pPr marL="714375" indent="-171450">
              <a:buFont typeface="Arial" panose="020B0604020202020204" pitchFamily="34" charset="0"/>
              <a:buChar char="•"/>
            </a:pPr>
            <a:r>
              <a:rPr lang="es-AR" dirty="0" smtClean="0"/>
              <a:t>Elaboración de la tarea</a:t>
            </a:r>
          </a:p>
          <a:p>
            <a:pPr marL="714375" indent="-171450">
              <a:buFont typeface="Arial" panose="020B0604020202020204" pitchFamily="34" charset="0"/>
              <a:buChar char="•"/>
            </a:pPr>
            <a:r>
              <a:rPr lang="es-AR" dirty="0" smtClean="0"/>
              <a:t>Elaboración del objeto</a:t>
            </a:r>
          </a:p>
          <a:p>
            <a:pPr marL="714375" indent="-171450">
              <a:buFont typeface="Arial" panose="020B0604020202020204" pitchFamily="34" charset="0"/>
              <a:buChar char="•"/>
            </a:pPr>
            <a:r>
              <a:rPr lang="es-AR" dirty="0" smtClean="0"/>
              <a:t>Análisis del flujo de trabajo</a:t>
            </a:r>
          </a:p>
          <a:p>
            <a:pPr marL="714375" indent="-171450">
              <a:buFont typeface="Arial" panose="020B0604020202020204" pitchFamily="34" charset="0"/>
              <a:buChar char="•"/>
            </a:pPr>
            <a:r>
              <a:rPr lang="es-AR" dirty="0" smtClean="0"/>
              <a:t>Representación jerárquica</a:t>
            </a:r>
            <a:endParaRPr lang="es-ES" dirty="0"/>
          </a:p>
        </p:txBody>
      </p:sp>
    </p:spTree>
    <p:extLst>
      <p:ext uri="{BB962C8B-B14F-4D97-AF65-F5344CB8AC3E}">
        <p14:creationId xmlns:p14="http://schemas.microsoft.com/office/powerpoint/2010/main" val="538883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Análisis del contenido de la pantalla</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266700" indent="-180975">
              <a:buFont typeface="Arial" panose="020B0604020202020204" pitchFamily="34" charset="0"/>
              <a:buChar char="•"/>
            </a:pPr>
            <a:r>
              <a:rPr lang="es-AR" dirty="0" smtClean="0"/>
              <a:t>Distinto tipo (caracteres, gráfico, especializado)</a:t>
            </a:r>
          </a:p>
          <a:p>
            <a:pPr marL="266700" indent="-180975">
              <a:buFont typeface="Arial" panose="020B0604020202020204" pitchFamily="34" charset="0"/>
              <a:buChar char="•"/>
            </a:pPr>
            <a:r>
              <a:rPr lang="es-AR" dirty="0" smtClean="0"/>
              <a:t>Objetos de datos de distinto origen</a:t>
            </a:r>
          </a:p>
          <a:p>
            <a:pPr marL="266700" indent="-180975">
              <a:buFont typeface="Arial" panose="020B0604020202020204" pitchFamily="34" charset="0"/>
              <a:buChar char="•"/>
            </a:pPr>
            <a:r>
              <a:rPr lang="es-AR" dirty="0" smtClean="0"/>
              <a:t>Consideración del formato y estética</a:t>
            </a:r>
            <a:endParaRPr lang="es-ES" dirty="0"/>
          </a:p>
        </p:txBody>
      </p:sp>
    </p:spTree>
    <p:extLst>
      <p:ext uri="{BB962C8B-B14F-4D97-AF65-F5344CB8AC3E}">
        <p14:creationId xmlns:p14="http://schemas.microsoft.com/office/powerpoint/2010/main" val="15511354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5" name="CuadroTexto 4"/>
          <p:cNvSpPr txBox="1"/>
          <p:nvPr/>
        </p:nvSpPr>
        <p:spPr>
          <a:xfrm>
            <a:off x="7844509" y="2312201"/>
            <a:ext cx="2215087" cy="646331"/>
          </a:xfrm>
          <a:prstGeom prst="rect">
            <a:avLst/>
          </a:prstGeom>
          <a:noFill/>
        </p:spPr>
        <p:txBody>
          <a:bodyPr wrap="square" rtlCol="0">
            <a:spAutoFit/>
          </a:bodyPr>
          <a:lstStyle/>
          <a:p>
            <a:pPr algn="ctr"/>
            <a:r>
              <a:rPr lang="es-AR" cap="small" dirty="0" smtClean="0"/>
              <a:t>Análisis y modelado</a:t>
            </a:r>
          </a:p>
          <a:p>
            <a:pPr algn="ctr"/>
            <a:r>
              <a:rPr lang="es-AR" dirty="0"/>
              <a:t>de 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3" name="Llamada de flecha hacia abajo 12"/>
          <p:cNvSpPr/>
          <p:nvPr/>
        </p:nvSpPr>
        <p:spPr>
          <a:xfrm>
            <a:off x="1800225" y="2371725"/>
            <a:ext cx="3665730" cy="1017005"/>
          </a:xfrm>
          <a:prstGeom prst="down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AR" dirty="0"/>
              <a:t>Análisis del ambiente de trabajo</a:t>
            </a:r>
            <a:endParaRPr lang="es-ES" dirty="0"/>
          </a:p>
        </p:txBody>
      </p:sp>
      <p:sp>
        <p:nvSpPr>
          <p:cNvPr id="14" name="Rectángulo 13"/>
          <p:cNvSpPr/>
          <p:nvPr/>
        </p:nvSpPr>
        <p:spPr>
          <a:xfrm>
            <a:off x="1789305" y="3501443"/>
            <a:ext cx="3676650" cy="17658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542925" indent="-180975">
              <a:buFont typeface="Arial" panose="020B0604020202020204" pitchFamily="34" charset="0"/>
              <a:buChar char="•"/>
            </a:pPr>
            <a:r>
              <a:rPr lang="es-ES" dirty="0" smtClean="0"/>
              <a:t>Actividad circundante</a:t>
            </a:r>
          </a:p>
          <a:p>
            <a:pPr marL="542925" indent="-180975">
              <a:buFont typeface="Arial" panose="020B0604020202020204" pitchFamily="34" charset="0"/>
              <a:buChar char="•"/>
            </a:pPr>
            <a:r>
              <a:rPr lang="es-ES" dirty="0" smtClean="0"/>
              <a:t>Características físicas </a:t>
            </a:r>
            <a:r>
              <a:rPr lang="es-ES" dirty="0"/>
              <a:t>del </a:t>
            </a:r>
            <a:r>
              <a:rPr lang="es-ES" dirty="0" smtClean="0"/>
              <a:t>sitio</a:t>
            </a:r>
          </a:p>
          <a:p>
            <a:pPr marL="542925" indent="-180975">
              <a:buFont typeface="Arial" panose="020B0604020202020204" pitchFamily="34" charset="0"/>
              <a:buChar char="•"/>
            </a:pPr>
            <a:r>
              <a:rPr lang="es-AR" dirty="0" smtClean="0"/>
              <a:t>Equipamiento</a:t>
            </a:r>
            <a:endParaRPr lang="es-ES" dirty="0"/>
          </a:p>
          <a:p>
            <a:pPr marL="542925" indent="-180975">
              <a:buFont typeface="Arial" panose="020B0604020202020204" pitchFamily="34" charset="0"/>
              <a:buChar char="•"/>
            </a:pPr>
            <a:r>
              <a:rPr lang="es-AR" dirty="0" smtClean="0"/>
              <a:t>Relaciones sociales</a:t>
            </a:r>
          </a:p>
          <a:p>
            <a:pPr marL="542925" indent="-180975">
              <a:buFont typeface="Arial" panose="020B0604020202020204" pitchFamily="34" charset="0"/>
              <a:buChar char="•"/>
            </a:pPr>
            <a:r>
              <a:rPr lang="es-AR" dirty="0" smtClean="0"/>
              <a:t>Cultura del sitio</a:t>
            </a:r>
          </a:p>
        </p:txBody>
      </p:sp>
    </p:spTree>
    <p:extLst>
      <p:ext uri="{BB962C8B-B14F-4D97-AF65-F5344CB8AC3E}">
        <p14:creationId xmlns:p14="http://schemas.microsoft.com/office/powerpoint/2010/main" val="26797271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0" name="Llamada de flecha hacia abajo 9"/>
          <p:cNvSpPr/>
          <p:nvPr/>
        </p:nvSpPr>
        <p:spPr>
          <a:xfrm>
            <a:off x="1800225" y="2371725"/>
            <a:ext cx="3665730" cy="1017005"/>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smtClean="0"/>
              <a:t>Etapas de Diseño</a:t>
            </a:r>
            <a:endParaRPr lang="es-ES" dirty="0"/>
          </a:p>
        </p:txBody>
      </p:sp>
      <p:sp>
        <p:nvSpPr>
          <p:cNvPr id="12" name="Rectángulo 11"/>
          <p:cNvSpPr/>
          <p:nvPr/>
        </p:nvSpPr>
        <p:spPr>
          <a:xfrm>
            <a:off x="1789305" y="3501443"/>
            <a:ext cx="3676650" cy="176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61950" indent="-180975">
              <a:buFont typeface="Arial" panose="020B0604020202020204" pitchFamily="34" charset="0"/>
              <a:buChar char="•"/>
            </a:pPr>
            <a:r>
              <a:rPr lang="es-AR" dirty="0"/>
              <a:t>Definir objetos y </a:t>
            </a:r>
            <a:r>
              <a:rPr lang="es-AR" dirty="0" smtClean="0"/>
              <a:t>acciones</a:t>
            </a:r>
          </a:p>
          <a:p>
            <a:pPr marL="361950" indent="-180975">
              <a:buFont typeface="Arial" panose="020B0604020202020204" pitchFamily="34" charset="0"/>
              <a:buChar char="•"/>
            </a:pPr>
            <a:r>
              <a:rPr lang="es-AR" dirty="0"/>
              <a:t>Definir </a:t>
            </a:r>
            <a:r>
              <a:rPr lang="es-AR" dirty="0" smtClean="0"/>
              <a:t>eventos</a:t>
            </a:r>
          </a:p>
          <a:p>
            <a:pPr marL="361950" indent="-180975">
              <a:buFont typeface="Arial" panose="020B0604020202020204" pitchFamily="34" charset="0"/>
              <a:buChar char="•"/>
            </a:pPr>
            <a:r>
              <a:rPr lang="es-AR" dirty="0"/>
              <a:t>Ilustrar cada </a:t>
            </a:r>
            <a:r>
              <a:rPr lang="es-AR" dirty="0" smtClean="0"/>
              <a:t>estado</a:t>
            </a:r>
          </a:p>
          <a:p>
            <a:pPr marL="361950" indent="-180975">
              <a:buFont typeface="Arial" panose="020B0604020202020204" pitchFamily="34" charset="0"/>
              <a:buChar char="•"/>
            </a:pPr>
            <a:r>
              <a:rPr lang="es-AR" dirty="0"/>
              <a:t>Indicar </a:t>
            </a:r>
            <a:r>
              <a:rPr lang="es-AR" dirty="0" smtClean="0"/>
              <a:t>interpretación del </a:t>
            </a:r>
            <a:r>
              <a:rPr lang="es-AR" dirty="0"/>
              <a:t>usuario</a:t>
            </a:r>
            <a:endParaRPr lang="es-AR" dirty="0" smtClean="0"/>
          </a:p>
        </p:txBody>
      </p:sp>
    </p:spTree>
    <p:extLst>
      <p:ext uri="{BB962C8B-B14F-4D97-AF65-F5344CB8AC3E}">
        <p14:creationId xmlns:p14="http://schemas.microsoft.com/office/powerpoint/2010/main" val="4077180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0" name="Llamada de flecha hacia abajo 9"/>
          <p:cNvSpPr/>
          <p:nvPr/>
        </p:nvSpPr>
        <p:spPr>
          <a:xfrm>
            <a:off x="1800225" y="2371725"/>
            <a:ext cx="3665730" cy="1017005"/>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smtClean="0"/>
              <a:t>Etapas de Diseño: aplicación</a:t>
            </a:r>
            <a:endParaRPr lang="es-AR" dirty="0"/>
          </a:p>
        </p:txBody>
      </p:sp>
      <p:sp>
        <p:nvSpPr>
          <p:cNvPr id="12" name="Rectángulo 11"/>
          <p:cNvSpPr/>
          <p:nvPr/>
        </p:nvSpPr>
        <p:spPr>
          <a:xfrm>
            <a:off x="1789305" y="3501443"/>
            <a:ext cx="3676650" cy="176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61950" indent="-180975">
              <a:buFont typeface="Arial" panose="020B0604020202020204" pitchFamily="34" charset="0"/>
              <a:buChar char="•"/>
            </a:pPr>
            <a:r>
              <a:rPr lang="es-AR" dirty="0" smtClean="0"/>
              <a:t>Escenarios de uso (casos de uso)</a:t>
            </a:r>
          </a:p>
          <a:p>
            <a:pPr marL="361950" indent="-180975">
              <a:buFont typeface="Arial" panose="020B0604020202020204" pitchFamily="34" charset="0"/>
              <a:buChar char="•"/>
            </a:pPr>
            <a:r>
              <a:rPr lang="es-AR" dirty="0" smtClean="0"/>
              <a:t>Objetos: Blancos, Fuente y aplicación</a:t>
            </a:r>
          </a:p>
          <a:p>
            <a:pPr marL="361950" indent="-180975">
              <a:buFont typeface="Arial" panose="020B0604020202020204" pitchFamily="34" charset="0"/>
              <a:buChar char="•"/>
            </a:pPr>
            <a:r>
              <a:rPr lang="es-AR" dirty="0" smtClean="0"/>
              <a:t>Distribución de pantalla, metáforas</a:t>
            </a:r>
          </a:p>
        </p:txBody>
      </p:sp>
    </p:spTree>
    <p:extLst>
      <p:ext uri="{BB962C8B-B14F-4D97-AF65-F5344CB8AC3E}">
        <p14:creationId xmlns:p14="http://schemas.microsoft.com/office/powerpoint/2010/main" val="41113482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0" name="Llamada de flecha hacia abajo 9"/>
          <p:cNvSpPr/>
          <p:nvPr/>
        </p:nvSpPr>
        <p:spPr>
          <a:xfrm>
            <a:off x="1800225" y="2371725"/>
            <a:ext cx="3665730" cy="1017005"/>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smtClean="0"/>
              <a:t>Patrones de Diseño</a:t>
            </a:r>
            <a:endParaRPr lang="es-ES" dirty="0"/>
          </a:p>
        </p:txBody>
      </p:sp>
      <p:sp>
        <p:nvSpPr>
          <p:cNvPr id="12" name="Rectángulo 11"/>
          <p:cNvSpPr/>
          <p:nvPr/>
        </p:nvSpPr>
        <p:spPr>
          <a:xfrm>
            <a:off x="1789305" y="3501443"/>
            <a:ext cx="3676650" cy="176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180975"/>
            <a:r>
              <a:rPr lang="es-AR" i="1" dirty="0" smtClean="0"/>
              <a:t>Abstracción: prescribe solución a problema de diseño específico.</a:t>
            </a:r>
            <a:endParaRPr lang="es-AR" i="1" dirty="0" smtClean="0">
              <a:hlinkClick r:id="rId4"/>
            </a:endParaRPr>
          </a:p>
          <a:p>
            <a:pPr marL="361950" indent="-180975">
              <a:buFont typeface="Arial" panose="020B0604020202020204" pitchFamily="34" charset="0"/>
              <a:buChar char="•"/>
            </a:pPr>
            <a:r>
              <a:rPr lang="es-AR" dirty="0" smtClean="0">
                <a:hlinkClick r:id="rId4"/>
              </a:rPr>
              <a:t>www.hcipatterns.org</a:t>
            </a:r>
            <a:endParaRPr lang="es-AR" dirty="0" smtClean="0"/>
          </a:p>
          <a:p>
            <a:pPr marL="361950" indent="-180975">
              <a:buFont typeface="Arial" panose="020B0604020202020204" pitchFamily="34" charset="0"/>
              <a:buChar char="•"/>
            </a:pPr>
            <a:r>
              <a:rPr lang="es-ES" dirty="0" err="1"/>
              <a:t>CalendarStrip</a:t>
            </a:r>
            <a:endParaRPr lang="es-AR" dirty="0"/>
          </a:p>
          <a:p>
            <a:pPr marL="361950" indent="-180975">
              <a:buFont typeface="Arial" panose="020B0604020202020204" pitchFamily="34" charset="0"/>
              <a:buChar char="•"/>
            </a:pPr>
            <a:r>
              <a:rPr lang="es-ES" dirty="0"/>
              <a:t>Erickson</a:t>
            </a:r>
            <a:endParaRPr lang="es-AR" dirty="0"/>
          </a:p>
        </p:txBody>
      </p:sp>
    </p:spTree>
    <p:extLst>
      <p:ext uri="{BB962C8B-B14F-4D97-AF65-F5344CB8AC3E}">
        <p14:creationId xmlns:p14="http://schemas.microsoft.com/office/powerpoint/2010/main" val="1518082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Usabilidad </a:t>
            </a:r>
            <a:br>
              <a:rPr lang="es-AR" dirty="0" smtClean="0"/>
            </a:br>
            <a:r>
              <a:rPr lang="es-AR" sz="2800" dirty="0" smtClean="0"/>
              <a:t>aspectos dominantes</a:t>
            </a:r>
            <a:endParaRPr lang="es-ES"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582395781"/>
              </p:ext>
            </p:extLst>
          </p:nvPr>
        </p:nvGraphicFramePr>
        <p:xfrm>
          <a:off x="1710813" y="2567627"/>
          <a:ext cx="9336598" cy="3136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ángulo 3"/>
          <p:cNvSpPr/>
          <p:nvPr/>
        </p:nvSpPr>
        <p:spPr>
          <a:xfrm>
            <a:off x="6676103" y="1686026"/>
            <a:ext cx="4980038" cy="646331"/>
          </a:xfrm>
          <a:prstGeom prst="rect">
            <a:avLst/>
          </a:prstGeom>
        </p:spPr>
        <p:txBody>
          <a:bodyPr wrap="square">
            <a:spAutoFit/>
          </a:bodyPr>
          <a:lstStyle/>
          <a:p>
            <a:r>
              <a:rPr lang="es-AR" i="1" dirty="0" smtClean="0">
                <a:solidFill>
                  <a:schemeClr val="tx2">
                    <a:lumMod val="60000"/>
                    <a:lumOff val="40000"/>
                  </a:schemeClr>
                </a:solidFill>
              </a:rPr>
              <a:t>“Para </a:t>
            </a:r>
            <a:r>
              <a:rPr lang="es-AR" i="1" dirty="0">
                <a:solidFill>
                  <a:schemeClr val="tx2">
                    <a:lumMod val="60000"/>
                    <a:lumOff val="40000"/>
                  </a:schemeClr>
                </a:solidFill>
              </a:rPr>
              <a:t>producir tecnología que se adapte a los seres humanos, es necesario estudiar a éstos</a:t>
            </a:r>
            <a:r>
              <a:rPr lang="es-AR" i="1" dirty="0" smtClean="0">
                <a:solidFill>
                  <a:schemeClr val="tx2">
                    <a:lumMod val="60000"/>
                    <a:lumOff val="40000"/>
                  </a:schemeClr>
                </a:solidFill>
              </a:rPr>
              <a:t>.” </a:t>
            </a:r>
            <a:r>
              <a:rPr lang="es-AR" dirty="0" smtClean="0">
                <a:solidFill>
                  <a:schemeClr val="tx2">
                    <a:lumMod val="60000"/>
                    <a:lumOff val="40000"/>
                  </a:schemeClr>
                </a:solidFill>
              </a:rPr>
              <a:t>Norman</a:t>
            </a:r>
            <a:endParaRPr lang="es-ES" dirty="0">
              <a:solidFill>
                <a:schemeClr val="tx2">
                  <a:lumMod val="60000"/>
                  <a:lumOff val="40000"/>
                </a:schemeClr>
              </a:solidFill>
            </a:endParaRPr>
          </a:p>
        </p:txBody>
      </p:sp>
    </p:spTree>
    <p:extLst>
      <p:ext uri="{BB962C8B-B14F-4D97-AF65-F5344CB8AC3E}">
        <p14:creationId xmlns:p14="http://schemas.microsoft.com/office/powerpoint/2010/main" val="78354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Proceso de diseño de la interfaz de usuario</a:t>
            </a:r>
            <a:endParaRPr lang="es-ES" dirty="0"/>
          </a:p>
        </p:txBody>
      </p:sp>
      <p:sp>
        <p:nvSpPr>
          <p:cNvPr id="3" name="CuadroTexto 2"/>
          <p:cNvSpPr txBox="1"/>
          <p:nvPr/>
        </p:nvSpPr>
        <p:spPr>
          <a:xfrm>
            <a:off x="6944838" y="5092986"/>
            <a:ext cx="2370338" cy="646331"/>
          </a:xfrm>
          <a:prstGeom prst="rect">
            <a:avLst/>
          </a:prstGeom>
          <a:noFill/>
        </p:spPr>
        <p:txBody>
          <a:bodyPr wrap="square" rtlCol="0">
            <a:spAutoFit/>
          </a:bodyPr>
          <a:lstStyle/>
          <a:p>
            <a:pPr algn="ctr"/>
            <a:r>
              <a:rPr lang="es-AR" cap="small" dirty="0" smtClean="0"/>
              <a:t>Diseño</a:t>
            </a:r>
            <a:r>
              <a:rPr lang="es-AR" dirty="0" smtClean="0"/>
              <a:t> </a:t>
            </a:r>
          </a:p>
          <a:p>
            <a:pPr algn="ctr"/>
            <a:r>
              <a:rPr lang="es-AR" dirty="0" smtClean="0"/>
              <a:t>de </a:t>
            </a:r>
            <a:r>
              <a:rPr lang="es-AR" dirty="0"/>
              <a:t>la </a:t>
            </a:r>
            <a:r>
              <a:rPr lang="es-AR" dirty="0" smtClean="0"/>
              <a:t>Interfaz</a:t>
            </a:r>
            <a:endParaRPr lang="es-ES" dirty="0"/>
          </a:p>
        </p:txBody>
      </p:sp>
      <p:cxnSp>
        <p:nvCxnSpPr>
          <p:cNvPr id="9" name="Conector recto 8"/>
          <p:cNvCxnSpPr/>
          <p:nvPr/>
        </p:nvCxnSpPr>
        <p:spPr>
          <a:xfrm>
            <a:off x="6113847" y="2058988"/>
            <a:ext cx="43464" cy="394473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2631073" y="3951515"/>
            <a:ext cx="7204876" cy="18256"/>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3"/>
          <a:stretch>
            <a:fillRect/>
          </a:stretch>
        </p:blipFill>
        <p:spPr>
          <a:xfrm>
            <a:off x="3507357" y="2624015"/>
            <a:ext cx="5591251" cy="2655000"/>
          </a:xfrm>
          <a:prstGeom prst="rect">
            <a:avLst/>
          </a:prstGeom>
        </p:spPr>
      </p:pic>
      <p:sp>
        <p:nvSpPr>
          <p:cNvPr id="10" name="Llamada de flecha hacia abajo 9"/>
          <p:cNvSpPr/>
          <p:nvPr/>
        </p:nvSpPr>
        <p:spPr>
          <a:xfrm>
            <a:off x="1800225" y="2371725"/>
            <a:ext cx="3665730" cy="1017005"/>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AR" dirty="0" smtClean="0"/>
              <a:t>Aspectos de Diseño</a:t>
            </a:r>
            <a:endParaRPr lang="es-AR" dirty="0"/>
          </a:p>
        </p:txBody>
      </p:sp>
      <p:sp>
        <p:nvSpPr>
          <p:cNvPr id="12" name="Rectángulo 11"/>
          <p:cNvSpPr/>
          <p:nvPr/>
        </p:nvSpPr>
        <p:spPr>
          <a:xfrm>
            <a:off x="1789305" y="3501443"/>
            <a:ext cx="3676650" cy="17658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180975" indent="-180975">
              <a:lnSpc>
                <a:spcPts val="1800"/>
              </a:lnSpc>
              <a:buFont typeface="Arial" panose="020B0604020202020204" pitchFamily="34" charset="0"/>
              <a:buChar char="•"/>
            </a:pPr>
            <a:r>
              <a:rPr lang="es-AR" sz="1600" dirty="0"/>
              <a:t>Tiempo de </a:t>
            </a:r>
            <a:r>
              <a:rPr lang="es-AR" sz="1600" dirty="0" smtClean="0"/>
              <a:t>respuesta: longitud y variabilidad</a:t>
            </a:r>
          </a:p>
          <a:p>
            <a:pPr marL="180975" indent="-180975">
              <a:lnSpc>
                <a:spcPts val="1800"/>
              </a:lnSpc>
              <a:buFont typeface="Arial" panose="020B0604020202020204" pitchFamily="34" charset="0"/>
              <a:buChar char="•"/>
            </a:pPr>
            <a:r>
              <a:rPr lang="es-AR" sz="1600" dirty="0"/>
              <a:t>Herramientas de </a:t>
            </a:r>
            <a:r>
              <a:rPr lang="es-AR" sz="1600" dirty="0" smtClean="0"/>
              <a:t>ayuda</a:t>
            </a:r>
          </a:p>
          <a:p>
            <a:pPr marL="180975" indent="-180975">
              <a:lnSpc>
                <a:spcPts val="1800"/>
              </a:lnSpc>
              <a:buFont typeface="Arial" panose="020B0604020202020204" pitchFamily="34" charset="0"/>
              <a:buChar char="•"/>
            </a:pPr>
            <a:r>
              <a:rPr lang="es-AR" sz="1600" dirty="0"/>
              <a:t>Manejo de </a:t>
            </a:r>
            <a:r>
              <a:rPr lang="es-AR" sz="1600" dirty="0" smtClean="0"/>
              <a:t>errores</a:t>
            </a:r>
          </a:p>
          <a:p>
            <a:pPr marL="180975" indent="-180975">
              <a:lnSpc>
                <a:spcPts val="1800"/>
              </a:lnSpc>
              <a:buFont typeface="Arial" panose="020B0604020202020204" pitchFamily="34" charset="0"/>
              <a:buChar char="•"/>
            </a:pPr>
            <a:r>
              <a:rPr lang="es-AR" sz="1600" dirty="0"/>
              <a:t>Leyendas del menú y de los </a:t>
            </a:r>
            <a:r>
              <a:rPr lang="es-AR" sz="1600" dirty="0" smtClean="0"/>
              <a:t>comandos</a:t>
            </a:r>
          </a:p>
          <a:p>
            <a:pPr marL="180975" indent="-180975">
              <a:lnSpc>
                <a:spcPts val="1800"/>
              </a:lnSpc>
              <a:buFont typeface="Arial" panose="020B0604020202020204" pitchFamily="34" charset="0"/>
              <a:buChar char="•"/>
            </a:pPr>
            <a:r>
              <a:rPr lang="es-AR" sz="1600" dirty="0"/>
              <a:t>Accesibilidad de la </a:t>
            </a:r>
            <a:r>
              <a:rPr lang="es-AR" sz="1600" dirty="0" smtClean="0"/>
              <a:t>aplicación</a:t>
            </a:r>
          </a:p>
          <a:p>
            <a:pPr marL="180975" indent="-180975">
              <a:lnSpc>
                <a:spcPts val="1800"/>
              </a:lnSpc>
              <a:buFont typeface="Arial" panose="020B0604020202020204" pitchFamily="34" charset="0"/>
              <a:buChar char="•"/>
            </a:pPr>
            <a:r>
              <a:rPr lang="es-AR" sz="1600" dirty="0"/>
              <a:t>Internacionalización</a:t>
            </a:r>
            <a:endParaRPr lang="es-AR" sz="1600" dirty="0" smtClean="0"/>
          </a:p>
        </p:txBody>
      </p:sp>
    </p:spTree>
    <p:extLst>
      <p:ext uri="{BB962C8B-B14F-4D97-AF65-F5344CB8AC3E}">
        <p14:creationId xmlns:p14="http://schemas.microsoft.com/office/powerpoint/2010/main" val="1937556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DISEÑO DE UNA INTERFAZ PARA WEBAPPS</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042064761"/>
              </p:ext>
            </p:extLst>
          </p:nvPr>
        </p:nvGraphicFramePr>
        <p:xfrm>
          <a:off x="1141413" y="2249489"/>
          <a:ext cx="9906000" cy="3025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p:cNvSpPr txBox="1"/>
          <p:nvPr/>
        </p:nvSpPr>
        <p:spPr>
          <a:xfrm>
            <a:off x="1141412" y="5627076"/>
            <a:ext cx="8937085" cy="369332"/>
          </a:xfrm>
          <a:prstGeom prst="rect">
            <a:avLst/>
          </a:prstGeom>
          <a:noFill/>
        </p:spPr>
        <p:txBody>
          <a:bodyPr wrap="square" rtlCol="0">
            <a:spAutoFit/>
          </a:bodyPr>
          <a:lstStyle/>
          <a:p>
            <a:r>
              <a:rPr lang="es-AR" dirty="0" smtClean="0">
                <a:solidFill>
                  <a:schemeClr val="tx2"/>
                </a:solidFill>
              </a:rPr>
              <a:t>Principales preguntas del usuario final que la interfaz </a:t>
            </a:r>
            <a:r>
              <a:rPr lang="es-AR" dirty="0" err="1" smtClean="0">
                <a:solidFill>
                  <a:schemeClr val="tx2"/>
                </a:solidFill>
              </a:rPr>
              <a:t>webapp</a:t>
            </a:r>
            <a:r>
              <a:rPr lang="es-AR" dirty="0" smtClean="0">
                <a:solidFill>
                  <a:schemeClr val="tx2"/>
                </a:solidFill>
              </a:rPr>
              <a:t> debe responder, según A. </a:t>
            </a:r>
            <a:r>
              <a:rPr lang="es-AR" dirty="0" err="1" smtClean="0">
                <a:solidFill>
                  <a:schemeClr val="tx2"/>
                </a:solidFill>
              </a:rPr>
              <a:t>Dix</a:t>
            </a:r>
            <a:r>
              <a:rPr lang="es-AR" dirty="0" smtClean="0">
                <a:solidFill>
                  <a:schemeClr val="tx2"/>
                </a:solidFill>
              </a:rPr>
              <a:t>.</a:t>
            </a:r>
            <a:endParaRPr lang="es-ES" dirty="0">
              <a:solidFill>
                <a:schemeClr val="tx2"/>
              </a:solidFill>
            </a:endParaRPr>
          </a:p>
        </p:txBody>
      </p:sp>
    </p:spTree>
    <p:extLst>
      <p:ext uri="{BB962C8B-B14F-4D97-AF65-F5344CB8AC3E}">
        <p14:creationId xmlns:p14="http://schemas.microsoft.com/office/powerpoint/2010/main" val="3189476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Principios y lineamientos </a:t>
            </a:r>
            <a:r>
              <a:rPr lang="es-AR" dirty="0" smtClean="0"/>
              <a:t>del </a:t>
            </a:r>
            <a:r>
              <a:rPr lang="es-AR" dirty="0"/>
              <a:t>diseño de </a:t>
            </a:r>
            <a:r>
              <a:rPr lang="es-AR" dirty="0" smtClean="0"/>
              <a:t>la interfaz</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88900409"/>
              </p:ext>
            </p:extLst>
          </p:nvPr>
        </p:nvGraphicFramePr>
        <p:xfrm>
          <a:off x="2291024" y="1986555"/>
          <a:ext cx="8259745" cy="4333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62997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E78045"/>
                </a:solidFill>
              </a:rPr>
              <a:t>Previsión</a:t>
            </a:r>
          </a:p>
        </p:txBody>
      </p:sp>
      <p:pic>
        <p:nvPicPr>
          <p:cNvPr id="4" name="Marcador de contenido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1546782"/>
            <a:ext cx="5891213" cy="3289774"/>
          </a:xfrm>
          <a:prstGeom prst="rect">
            <a:avLst/>
          </a:prstGeom>
        </p:spPr>
      </p:pic>
      <p:sp>
        <p:nvSpPr>
          <p:cNvPr id="3" name="Marcador de contenido 2"/>
          <p:cNvSpPr>
            <a:spLocks noGrp="1"/>
          </p:cNvSpPr>
          <p:nvPr>
            <p:ph type="body" sz="half" idx="2"/>
          </p:nvPr>
        </p:nvSpPr>
        <p:spPr/>
        <p:txBody>
          <a:bodyPr/>
          <a:lstStyle/>
          <a:p>
            <a:pPr marL="0" indent="0">
              <a:buNone/>
            </a:pPr>
            <a:r>
              <a:rPr lang="es-AR" dirty="0"/>
              <a:t>Una </a:t>
            </a:r>
            <a:r>
              <a:rPr lang="es-AR" dirty="0" err="1"/>
              <a:t>webapp</a:t>
            </a:r>
            <a:r>
              <a:rPr lang="es-AR" dirty="0"/>
              <a:t> debe diseñarse de modo que prevea el siguiente movimiento del usuario.</a:t>
            </a:r>
            <a:endParaRPr lang="es-ES" dirty="0"/>
          </a:p>
        </p:txBody>
      </p:sp>
    </p:spTree>
    <p:extLst>
      <p:ext uri="{BB962C8B-B14F-4D97-AF65-F5344CB8AC3E}">
        <p14:creationId xmlns:p14="http://schemas.microsoft.com/office/powerpoint/2010/main" val="4243861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E58C46"/>
                </a:solidFill>
              </a:rPr>
              <a:t>Comunicación</a:t>
            </a:r>
          </a:p>
        </p:txBody>
      </p:sp>
      <p:pic>
        <p:nvPicPr>
          <p:cNvPr id="4" name="Marcador de contenido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90069" y="592138"/>
            <a:ext cx="5623475" cy="5199062"/>
          </a:xfrm>
          <a:prstGeom prst="rect">
            <a:avLst/>
          </a:prstGeom>
        </p:spPr>
      </p:pic>
      <p:sp>
        <p:nvSpPr>
          <p:cNvPr id="3" name="Marcador de contenido 2"/>
          <p:cNvSpPr>
            <a:spLocks noGrp="1"/>
          </p:cNvSpPr>
          <p:nvPr>
            <p:ph type="body" sz="half" idx="2"/>
          </p:nvPr>
        </p:nvSpPr>
        <p:spPr/>
        <p:txBody>
          <a:bodyPr/>
          <a:lstStyle/>
          <a:p>
            <a:pPr marL="0" indent="0">
              <a:buNone/>
            </a:pPr>
            <a:r>
              <a:rPr lang="es-AR" dirty="0"/>
              <a:t>La interfaz debe comunicar el estado de cualquier actividad iniciada por el usuario.</a:t>
            </a:r>
            <a:endParaRPr lang="es-ES" dirty="0"/>
          </a:p>
        </p:txBody>
      </p:sp>
    </p:spTree>
    <p:extLst>
      <p:ext uri="{BB962C8B-B14F-4D97-AF65-F5344CB8AC3E}">
        <p14:creationId xmlns:p14="http://schemas.microsoft.com/office/powerpoint/2010/main" val="335018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E39846"/>
                </a:solidFill>
              </a:rPr>
              <a:t>Consistencia</a:t>
            </a:r>
          </a:p>
        </p:txBody>
      </p:sp>
      <p:sp>
        <p:nvSpPr>
          <p:cNvPr id="3" name="Marcador de contenido 2"/>
          <p:cNvSpPr>
            <a:spLocks noGrp="1"/>
          </p:cNvSpPr>
          <p:nvPr>
            <p:ph type="body" sz="half" idx="2"/>
          </p:nvPr>
        </p:nvSpPr>
        <p:spPr/>
        <p:txBody>
          <a:bodyPr/>
          <a:lstStyle/>
          <a:p>
            <a:pPr marL="0" indent="0">
              <a:buNone/>
            </a:pPr>
            <a:r>
              <a:rPr lang="es-AR" dirty="0"/>
              <a:t>El uso de controles de navegación, menús, iconos y estética (color, forma y distribución</a:t>
            </a:r>
            <a:r>
              <a:rPr lang="es-AR" dirty="0" smtClean="0"/>
              <a:t>) debe </a:t>
            </a:r>
            <a:r>
              <a:rPr lang="es-AR" dirty="0"/>
              <a:t>ser consistente en la </a:t>
            </a:r>
            <a:r>
              <a:rPr lang="es-AR" dirty="0" err="1"/>
              <a:t>webapp</a:t>
            </a:r>
            <a:r>
              <a:rPr lang="es-AR" dirty="0"/>
              <a:t>.</a:t>
            </a:r>
            <a:endParaRPr lang="es-ES" dirty="0"/>
          </a:p>
        </p:txBody>
      </p:sp>
      <p:pic>
        <p:nvPicPr>
          <p:cNvPr id="8" name="Marcador de contenido 7"/>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90069" y="592138"/>
            <a:ext cx="5623475" cy="5199062"/>
          </a:xfrm>
          <a:prstGeom prst="rect">
            <a:avLst/>
          </a:prstGeom>
        </p:spPr>
      </p:pic>
    </p:spTree>
    <p:extLst>
      <p:ext uri="{BB962C8B-B14F-4D97-AF65-F5344CB8AC3E}">
        <p14:creationId xmlns:p14="http://schemas.microsoft.com/office/powerpoint/2010/main" val="2040327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E0A347"/>
                </a:solidFill>
              </a:rPr>
              <a:t>Autonomía controlada</a:t>
            </a:r>
          </a:p>
        </p:txBody>
      </p:sp>
      <p:sp>
        <p:nvSpPr>
          <p:cNvPr id="5" name="Marcador de texto 4"/>
          <p:cNvSpPr>
            <a:spLocks noGrp="1"/>
          </p:cNvSpPr>
          <p:nvPr>
            <p:ph type="body" sz="half" idx="2"/>
          </p:nvPr>
        </p:nvSpPr>
        <p:spPr/>
        <p:txBody>
          <a:bodyPr/>
          <a:lstStyle/>
          <a:p>
            <a:r>
              <a:rPr lang="es-AR" dirty="0"/>
              <a:t>La interfaz debe facilitar el movimiento del usuario a través de </a:t>
            </a:r>
            <a:r>
              <a:rPr lang="es-AR" dirty="0" smtClean="0"/>
              <a:t>la </a:t>
            </a:r>
            <a:r>
              <a:rPr lang="es-AR" dirty="0" err="1" smtClean="0"/>
              <a:t>webapp</a:t>
            </a:r>
            <a:r>
              <a:rPr lang="es-AR" dirty="0"/>
              <a:t>, pero lo debe hacer de manera que obligue a respetar las convenciones que se hayan </a:t>
            </a:r>
            <a:r>
              <a:rPr lang="es-AR" dirty="0" smtClean="0"/>
              <a:t>establecido para </a:t>
            </a:r>
            <a:r>
              <a:rPr lang="es-AR" dirty="0"/>
              <a:t>la aplicación.</a:t>
            </a:r>
            <a:endParaRPr lang="es-ES" dirty="0"/>
          </a:p>
        </p:txBody>
      </p:sp>
      <p:pic>
        <p:nvPicPr>
          <p:cNvPr id="7" name="Marcador de contenido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291261" y="592138"/>
            <a:ext cx="3621090" cy="5199062"/>
          </a:xfrm>
          <a:prstGeom prst="rect">
            <a:avLst/>
          </a:prstGeom>
        </p:spPr>
      </p:pic>
    </p:spTree>
    <p:extLst>
      <p:ext uri="{BB962C8B-B14F-4D97-AF65-F5344CB8AC3E}">
        <p14:creationId xmlns:p14="http://schemas.microsoft.com/office/powerpoint/2010/main" val="4268153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DEAE47"/>
                </a:solidFill>
              </a:rPr>
              <a:t>Eficiencia</a:t>
            </a:r>
          </a:p>
        </p:txBody>
      </p:sp>
      <p:sp>
        <p:nvSpPr>
          <p:cNvPr id="4" name="Marcador de texto 3"/>
          <p:cNvSpPr>
            <a:spLocks noGrp="1"/>
          </p:cNvSpPr>
          <p:nvPr>
            <p:ph type="body" sz="half" idx="2"/>
          </p:nvPr>
        </p:nvSpPr>
        <p:spPr/>
        <p:txBody>
          <a:bodyPr/>
          <a:lstStyle/>
          <a:p>
            <a:r>
              <a:rPr lang="es-AR" dirty="0"/>
              <a:t>El diseño de la </a:t>
            </a:r>
            <a:r>
              <a:rPr lang="es-AR" dirty="0" err="1"/>
              <a:t>webapp</a:t>
            </a:r>
            <a:r>
              <a:rPr lang="es-AR" dirty="0"/>
              <a:t> y su interfaz deben optimizar la eficiencia del trabajo del usuario</a:t>
            </a:r>
            <a:r>
              <a:rPr lang="es-AR" dirty="0" smtClean="0"/>
              <a:t>, no </a:t>
            </a:r>
            <a:r>
              <a:rPr lang="es-AR" dirty="0"/>
              <a:t>la del desarrollador que la diseña y construye ni del ambiente cliente-servidor que la ejecuta.</a:t>
            </a:r>
            <a:endParaRPr lang="es-ES" dirty="0"/>
          </a:p>
        </p:txBody>
      </p:sp>
      <p:pic>
        <p:nvPicPr>
          <p:cNvPr id="5" name="Marcador de contenido 5"/>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284174" y="592138"/>
            <a:ext cx="5635264" cy="5199062"/>
          </a:xfrm>
          <a:prstGeom prst="rect">
            <a:avLst/>
          </a:prstGeom>
        </p:spPr>
      </p:pic>
      <p:sp>
        <p:nvSpPr>
          <p:cNvPr id="6" name="Rectángulo 5"/>
          <p:cNvSpPr/>
          <p:nvPr/>
        </p:nvSpPr>
        <p:spPr>
          <a:xfrm>
            <a:off x="5943600" y="3359888"/>
            <a:ext cx="4433777" cy="2052084"/>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96847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DCB848"/>
                </a:solidFill>
              </a:rPr>
              <a:t>Flexibilidad</a:t>
            </a:r>
          </a:p>
        </p:txBody>
      </p:sp>
      <p:sp>
        <p:nvSpPr>
          <p:cNvPr id="4" name="Marcador de texto 3"/>
          <p:cNvSpPr>
            <a:spLocks noGrp="1"/>
          </p:cNvSpPr>
          <p:nvPr>
            <p:ph type="body" sz="half" idx="2"/>
          </p:nvPr>
        </p:nvSpPr>
        <p:spPr/>
        <p:txBody>
          <a:bodyPr/>
          <a:lstStyle/>
          <a:p>
            <a:r>
              <a:rPr lang="es-AR" dirty="0"/>
              <a:t>La interfaz debe tener flexibilidad suficiente para permitir que algunos </a:t>
            </a:r>
            <a:r>
              <a:rPr lang="es-AR" dirty="0" smtClean="0"/>
              <a:t>usuarios realicen </a:t>
            </a:r>
            <a:r>
              <a:rPr lang="es-AR" dirty="0"/>
              <a:t>tareas directamente, y que otros exploren la </a:t>
            </a:r>
            <a:r>
              <a:rPr lang="es-AR" dirty="0" err="1"/>
              <a:t>webapp</a:t>
            </a:r>
            <a:r>
              <a:rPr lang="es-AR" dirty="0"/>
              <a:t> en forma aleatoria.</a:t>
            </a:r>
            <a:endParaRPr lang="es-ES" dirty="0"/>
          </a:p>
        </p:txBody>
      </p:sp>
      <p:pic>
        <p:nvPicPr>
          <p:cNvPr id="8" name="Marcador de contenido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84174" y="592138"/>
            <a:ext cx="5635264" cy="5199062"/>
          </a:xfrm>
          <a:prstGeom prst="rect">
            <a:avLst/>
          </a:prstGeom>
        </p:spPr>
      </p:pic>
      <p:sp>
        <p:nvSpPr>
          <p:cNvPr id="9" name="Rectángulo 8"/>
          <p:cNvSpPr/>
          <p:nvPr/>
        </p:nvSpPr>
        <p:spPr>
          <a:xfrm>
            <a:off x="5688418" y="808074"/>
            <a:ext cx="5061098" cy="350875"/>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
        <p:nvSpPr>
          <p:cNvPr id="10" name="Rectángulo 9"/>
          <p:cNvSpPr/>
          <p:nvPr/>
        </p:nvSpPr>
        <p:spPr>
          <a:xfrm>
            <a:off x="6018027" y="2895597"/>
            <a:ext cx="4125433" cy="350875"/>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
        <p:nvSpPr>
          <p:cNvPr id="11" name="Rectángulo 10"/>
          <p:cNvSpPr/>
          <p:nvPr/>
        </p:nvSpPr>
        <p:spPr>
          <a:xfrm>
            <a:off x="5943600" y="3359888"/>
            <a:ext cx="4433777" cy="2052084"/>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708174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D9C249"/>
                </a:solidFill>
              </a:rPr>
              <a:t>Centrarse</a:t>
            </a:r>
          </a:p>
        </p:txBody>
      </p:sp>
      <p:pic>
        <p:nvPicPr>
          <p:cNvPr id="6" name="Marcador de contenido 5"/>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639582"/>
            <a:ext cx="5891213" cy="5104174"/>
          </a:xfrm>
          <a:prstGeom prst="rect">
            <a:avLst/>
          </a:prstGeom>
        </p:spPr>
      </p:pic>
      <p:sp>
        <p:nvSpPr>
          <p:cNvPr id="4" name="Marcador de texto 3"/>
          <p:cNvSpPr>
            <a:spLocks noGrp="1"/>
          </p:cNvSpPr>
          <p:nvPr>
            <p:ph type="body" sz="half" idx="2"/>
          </p:nvPr>
        </p:nvSpPr>
        <p:spPr/>
        <p:txBody>
          <a:bodyPr/>
          <a:lstStyle/>
          <a:p>
            <a:r>
              <a:rPr lang="es-AR" dirty="0"/>
              <a:t>La interfaz de la </a:t>
            </a:r>
            <a:r>
              <a:rPr lang="es-AR" dirty="0" err="1"/>
              <a:t>webapp</a:t>
            </a:r>
            <a:r>
              <a:rPr lang="es-AR" dirty="0"/>
              <a:t> (y el contenido que presente) debe mantenerse centrada </a:t>
            </a:r>
            <a:r>
              <a:rPr lang="es-AR" dirty="0" smtClean="0"/>
              <a:t>en las </a:t>
            </a:r>
            <a:r>
              <a:rPr lang="es-AR" dirty="0"/>
              <a:t>tareas en curso del usuario.</a:t>
            </a:r>
            <a:endParaRPr lang="es-ES" dirty="0"/>
          </a:p>
        </p:txBody>
      </p:sp>
    </p:spTree>
    <p:extLst>
      <p:ext uri="{BB962C8B-B14F-4D97-AF65-F5344CB8AC3E}">
        <p14:creationId xmlns:p14="http://schemas.microsoft.com/office/powerpoint/2010/main" val="79053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REGLAS </a:t>
            </a:r>
            <a:r>
              <a:rPr lang="es-ES" dirty="0" smtClean="0"/>
              <a:t>DORADAS*</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909056822"/>
              </p:ext>
            </p:extLst>
          </p:nvPr>
        </p:nvGraphicFramePr>
        <p:xfrm>
          <a:off x="1563329" y="2249489"/>
          <a:ext cx="8622890" cy="3000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p:cNvSpPr txBox="1"/>
          <p:nvPr/>
        </p:nvSpPr>
        <p:spPr>
          <a:xfrm>
            <a:off x="8131278" y="5889523"/>
            <a:ext cx="3525733" cy="369332"/>
          </a:xfrm>
          <a:prstGeom prst="rect">
            <a:avLst/>
          </a:prstGeom>
          <a:noFill/>
        </p:spPr>
        <p:txBody>
          <a:bodyPr wrap="square" rtlCol="0">
            <a:spAutoFit/>
          </a:bodyPr>
          <a:lstStyle/>
          <a:p>
            <a:r>
              <a:rPr lang="es-AR" dirty="0" smtClean="0">
                <a:solidFill>
                  <a:schemeClr val="tx2"/>
                </a:solidFill>
              </a:rPr>
              <a:t>*Acuñadas por </a:t>
            </a:r>
            <a:r>
              <a:rPr lang="es-ES" dirty="0" err="1">
                <a:solidFill>
                  <a:schemeClr val="tx2"/>
                </a:solidFill>
              </a:rPr>
              <a:t>Theo</a:t>
            </a:r>
            <a:r>
              <a:rPr lang="es-ES" dirty="0">
                <a:solidFill>
                  <a:schemeClr val="tx2"/>
                </a:solidFill>
              </a:rPr>
              <a:t> </a:t>
            </a:r>
            <a:r>
              <a:rPr lang="es-ES" dirty="0" err="1">
                <a:solidFill>
                  <a:schemeClr val="tx2"/>
                </a:solidFill>
              </a:rPr>
              <a:t>Mandel</a:t>
            </a:r>
            <a:endParaRPr lang="es-ES" dirty="0">
              <a:solidFill>
                <a:schemeClr val="tx2"/>
              </a:solidFill>
            </a:endParaRPr>
          </a:p>
        </p:txBody>
      </p:sp>
    </p:spTree>
    <p:extLst>
      <p:ext uri="{BB962C8B-B14F-4D97-AF65-F5344CB8AC3E}">
        <p14:creationId xmlns:p14="http://schemas.microsoft.com/office/powerpoint/2010/main" val="3029580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D7CB49"/>
                </a:solidFill>
              </a:rPr>
              <a:t>Ley de </a:t>
            </a:r>
            <a:r>
              <a:rPr lang="es-ES" dirty="0" err="1">
                <a:solidFill>
                  <a:srgbClr val="D7CB49"/>
                </a:solidFill>
              </a:rPr>
              <a:t>Fitt</a:t>
            </a:r>
            <a:endParaRPr lang="es-ES" dirty="0">
              <a:solidFill>
                <a:srgbClr val="D7CB49"/>
              </a:solidFill>
            </a:endParaRPr>
          </a:p>
        </p:txBody>
      </p:sp>
      <p:pic>
        <p:nvPicPr>
          <p:cNvPr id="5" name="Marcador de contenido 4"/>
          <p:cNvPicPr>
            <a:picLocks noGrp="1" noChangeAspect="1"/>
          </p:cNvPicPr>
          <p:nvPr>
            <p:ph idx="1"/>
          </p:nvPr>
        </p:nvPicPr>
        <p:blipFill>
          <a:blip r:embed="rId2"/>
          <a:stretch>
            <a:fillRect/>
          </a:stretch>
        </p:blipFill>
        <p:spPr>
          <a:xfrm>
            <a:off x="5609060" y="592138"/>
            <a:ext cx="4985493" cy="5199062"/>
          </a:xfrm>
          <a:prstGeom prst="rect">
            <a:avLst/>
          </a:prstGeom>
        </p:spPr>
      </p:pic>
      <p:sp>
        <p:nvSpPr>
          <p:cNvPr id="4" name="Marcador de texto 3"/>
          <p:cNvSpPr>
            <a:spLocks noGrp="1"/>
          </p:cNvSpPr>
          <p:nvPr>
            <p:ph type="body" sz="half" idx="2"/>
          </p:nvPr>
        </p:nvSpPr>
        <p:spPr/>
        <p:txBody>
          <a:bodyPr/>
          <a:lstStyle/>
          <a:p>
            <a:r>
              <a:rPr lang="es-AR" dirty="0"/>
              <a:t>“El tiempo para llegar a un objetivo está en función de la distancia que hay hasta </a:t>
            </a:r>
            <a:r>
              <a:rPr lang="es-AR" dirty="0" smtClean="0"/>
              <a:t>él y </a:t>
            </a:r>
            <a:r>
              <a:rPr lang="es-AR" dirty="0"/>
              <a:t>del tamaño que tenga”. </a:t>
            </a:r>
            <a:r>
              <a:rPr lang="es-AR" dirty="0" err="1"/>
              <a:t>Tognozzi</a:t>
            </a:r>
            <a:endParaRPr lang="es-ES" dirty="0"/>
          </a:p>
        </p:txBody>
      </p:sp>
    </p:spTree>
    <p:extLst>
      <p:ext uri="{BB962C8B-B14F-4D97-AF65-F5344CB8AC3E}">
        <p14:creationId xmlns:p14="http://schemas.microsoft.com/office/powerpoint/2010/main" val="3723642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rgbClr val="D5D44A"/>
                </a:solidFill>
              </a:rPr>
              <a:t>Objetos de la interfaz humana</a:t>
            </a:r>
            <a:endParaRPr lang="es-ES" dirty="0">
              <a:solidFill>
                <a:srgbClr val="D5D44A"/>
              </a:solidFill>
            </a:endParaRPr>
          </a:p>
        </p:txBody>
      </p:sp>
      <p:sp>
        <p:nvSpPr>
          <p:cNvPr id="4" name="Marcador de texto 3"/>
          <p:cNvSpPr>
            <a:spLocks noGrp="1"/>
          </p:cNvSpPr>
          <p:nvPr>
            <p:ph type="body" sz="half" idx="2"/>
          </p:nvPr>
        </p:nvSpPr>
        <p:spPr/>
        <p:txBody>
          <a:bodyPr/>
          <a:lstStyle/>
          <a:p>
            <a:r>
              <a:rPr lang="es-AR" dirty="0"/>
              <a:t>Se ha desarrollado una vasta biblioteca de objetos </a:t>
            </a:r>
            <a:r>
              <a:rPr lang="es-AR" dirty="0" smtClean="0"/>
              <a:t>reutilizables de </a:t>
            </a:r>
            <a:r>
              <a:rPr lang="es-AR" dirty="0"/>
              <a:t>interfaces humanas para </a:t>
            </a:r>
            <a:r>
              <a:rPr lang="es-AR" dirty="0" err="1"/>
              <a:t>webapps</a:t>
            </a:r>
            <a:r>
              <a:rPr lang="es-AR" dirty="0"/>
              <a:t>. Úselas.</a:t>
            </a:r>
            <a:endParaRPr lang="es-ES" dirty="0"/>
          </a:p>
        </p:txBody>
      </p:sp>
      <p:pic>
        <p:nvPicPr>
          <p:cNvPr id="1026" name="Picture 2" descr="Resultado de imagen para librerías de objetos java"/>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504981" y="1217066"/>
            <a:ext cx="5193651" cy="394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044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C8D24B"/>
                </a:solidFill>
              </a:rPr>
              <a:t>Reducción de la latencia</a:t>
            </a:r>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84174" y="592138"/>
            <a:ext cx="5635264" cy="5199062"/>
          </a:xfrm>
          <a:prstGeom prst="rect">
            <a:avLst/>
          </a:prstGeom>
        </p:spPr>
      </p:pic>
      <p:sp>
        <p:nvSpPr>
          <p:cNvPr id="4" name="Marcador de texto 3"/>
          <p:cNvSpPr>
            <a:spLocks noGrp="1"/>
          </p:cNvSpPr>
          <p:nvPr>
            <p:ph type="body" sz="half" idx="2"/>
          </p:nvPr>
        </p:nvSpPr>
        <p:spPr/>
        <p:txBody>
          <a:bodyPr/>
          <a:lstStyle/>
          <a:p>
            <a:r>
              <a:rPr lang="es-AR" dirty="0"/>
              <a:t>En vez de hacer que el usuario espere a que termine alguna </a:t>
            </a:r>
            <a:r>
              <a:rPr lang="es-AR" dirty="0" smtClean="0"/>
              <a:t>operación interna </a:t>
            </a:r>
            <a:r>
              <a:rPr lang="es-AR" dirty="0"/>
              <a:t>(como descargar una imagen gráfica compleja), la </a:t>
            </a:r>
            <a:r>
              <a:rPr lang="es-AR" dirty="0" err="1"/>
              <a:t>webapp</a:t>
            </a:r>
            <a:r>
              <a:rPr lang="es-AR" dirty="0"/>
              <a:t> debe usar tareas múltiples</a:t>
            </a:r>
            <a:r>
              <a:rPr lang="es-AR" dirty="0" smtClean="0"/>
              <a:t>, de </a:t>
            </a:r>
            <a:r>
              <a:rPr lang="es-AR" dirty="0"/>
              <a:t>manera que permita que el usuario continúe con su trabajo mientras finaliza la operación.</a:t>
            </a:r>
            <a:endParaRPr lang="es-ES" dirty="0"/>
          </a:p>
        </p:txBody>
      </p:sp>
      <p:sp>
        <p:nvSpPr>
          <p:cNvPr id="6" name="Rectángulo 5"/>
          <p:cNvSpPr/>
          <p:nvPr/>
        </p:nvSpPr>
        <p:spPr>
          <a:xfrm>
            <a:off x="8431618" y="1376378"/>
            <a:ext cx="1233378" cy="292931"/>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778961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BCD04C"/>
                </a:solidFill>
              </a:rPr>
              <a:t>Aprendizaje</a:t>
            </a:r>
          </a:p>
        </p:txBody>
      </p:sp>
      <p:sp>
        <p:nvSpPr>
          <p:cNvPr id="4" name="Marcador de texto 3"/>
          <p:cNvSpPr>
            <a:spLocks noGrp="1"/>
          </p:cNvSpPr>
          <p:nvPr>
            <p:ph type="body" sz="half" idx="2"/>
          </p:nvPr>
        </p:nvSpPr>
        <p:spPr/>
        <p:txBody>
          <a:bodyPr/>
          <a:lstStyle/>
          <a:p>
            <a:r>
              <a:rPr lang="es-AR" dirty="0"/>
              <a:t>Una interfaz de </a:t>
            </a:r>
            <a:r>
              <a:rPr lang="es-AR" dirty="0" err="1"/>
              <a:t>webapp</a:t>
            </a:r>
            <a:r>
              <a:rPr lang="es-AR" dirty="0"/>
              <a:t> debe diseñarse para minimizar el tiempo de aprendizaje y</a:t>
            </a:r>
            <a:r>
              <a:rPr lang="es-AR" dirty="0" smtClean="0"/>
              <a:t>, una </a:t>
            </a:r>
            <a:r>
              <a:rPr lang="es-AR" dirty="0"/>
              <a:t>vez aprendida, minimizar el que se dedique a reaprender cuando se regrese a la </a:t>
            </a:r>
            <a:r>
              <a:rPr lang="es-AR" dirty="0" err="1"/>
              <a:t>webapp</a:t>
            </a:r>
            <a:r>
              <a:rPr lang="es-AR" dirty="0"/>
              <a:t>.</a:t>
            </a:r>
            <a:endParaRPr lang="es-ES" dirty="0"/>
          </a:p>
        </p:txBody>
      </p:sp>
      <p:pic>
        <p:nvPicPr>
          <p:cNvPr id="7" name="Marcador de contenido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90069" y="592138"/>
            <a:ext cx="5623475" cy="5199062"/>
          </a:xfrm>
          <a:prstGeom prst="rect">
            <a:avLst/>
          </a:prstGeom>
        </p:spPr>
      </p:pic>
    </p:spTree>
    <p:extLst>
      <p:ext uri="{BB962C8B-B14F-4D97-AF65-F5344CB8AC3E}">
        <p14:creationId xmlns:p14="http://schemas.microsoft.com/office/powerpoint/2010/main" val="3299993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AFCD4C"/>
                </a:solidFill>
              </a:rPr>
              <a:t>Metáforas</a:t>
            </a:r>
          </a:p>
        </p:txBody>
      </p:sp>
      <p:sp>
        <p:nvSpPr>
          <p:cNvPr id="4" name="Marcador de texto 3"/>
          <p:cNvSpPr>
            <a:spLocks noGrp="1"/>
          </p:cNvSpPr>
          <p:nvPr>
            <p:ph type="body" sz="half" idx="2"/>
          </p:nvPr>
        </p:nvSpPr>
        <p:spPr/>
        <p:txBody>
          <a:bodyPr/>
          <a:lstStyle/>
          <a:p>
            <a:r>
              <a:rPr lang="es-AR" dirty="0"/>
              <a:t>Una interfaz que use una metáfora de interacción es más fácil de aprender y de usar</a:t>
            </a:r>
            <a:r>
              <a:rPr lang="es-AR" dirty="0" smtClean="0"/>
              <a:t>, en </a:t>
            </a:r>
            <a:r>
              <a:rPr lang="es-AR" dirty="0"/>
              <a:t>la medida en la que la metáfora sea apropiada para la aplicación y el usuario.</a:t>
            </a:r>
            <a:endParaRPr lang="es-ES" dirty="0"/>
          </a:p>
        </p:txBody>
      </p:sp>
      <p:pic>
        <p:nvPicPr>
          <p:cNvPr id="2050" name="Picture 2" descr="Resultado de imagen para carrito de compras"/>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156200" y="1299032"/>
            <a:ext cx="5891213" cy="378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022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solidFill>
                  <a:srgbClr val="A4CB4D"/>
                </a:solidFill>
              </a:rPr>
              <a:t>Mantener la integridad de los productos del trabajo</a:t>
            </a:r>
            <a:endParaRPr lang="es-ES" dirty="0">
              <a:solidFill>
                <a:srgbClr val="A4CB4D"/>
              </a:solidFill>
            </a:endParaRPr>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66477" y="592138"/>
            <a:ext cx="4270658" cy="5199062"/>
          </a:xfrm>
          <a:prstGeom prst="rect">
            <a:avLst/>
          </a:prstGeom>
        </p:spPr>
      </p:pic>
      <p:sp>
        <p:nvSpPr>
          <p:cNvPr id="4" name="Marcador de texto 3"/>
          <p:cNvSpPr>
            <a:spLocks noGrp="1"/>
          </p:cNvSpPr>
          <p:nvPr>
            <p:ph type="body" sz="half" idx="2"/>
          </p:nvPr>
        </p:nvSpPr>
        <p:spPr/>
        <p:txBody>
          <a:bodyPr/>
          <a:lstStyle/>
          <a:p>
            <a:r>
              <a:rPr lang="es-AR" dirty="0"/>
              <a:t>Un producto del trabajo (por ejemplo</a:t>
            </a:r>
            <a:r>
              <a:rPr lang="es-AR" dirty="0" smtClean="0"/>
              <a:t>, un </a:t>
            </a:r>
            <a:r>
              <a:rPr lang="es-AR" dirty="0"/>
              <a:t>formato llenado por un usuario o una lista especificada por él) debe guardarse en forma automática</a:t>
            </a:r>
            <a:r>
              <a:rPr lang="es-AR" dirty="0" smtClean="0"/>
              <a:t>, de </a:t>
            </a:r>
            <a:r>
              <a:rPr lang="es-AR" dirty="0"/>
              <a:t>modo que no se pierda si ocurriera un error.</a:t>
            </a:r>
            <a:endParaRPr lang="es-ES" dirty="0"/>
          </a:p>
        </p:txBody>
      </p:sp>
      <p:sp>
        <p:nvSpPr>
          <p:cNvPr id="6" name="Rectángulo 5"/>
          <p:cNvSpPr/>
          <p:nvPr/>
        </p:nvSpPr>
        <p:spPr>
          <a:xfrm>
            <a:off x="6039089" y="5149700"/>
            <a:ext cx="4125433" cy="350875"/>
          </a:xfrm>
          <a:prstGeom prst="rect">
            <a:avLst/>
          </a:prstGeom>
          <a:noFill/>
          <a:ln w="254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493024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99C84E"/>
                </a:solidFill>
              </a:rPr>
              <a:t>Legibilidad</a:t>
            </a:r>
          </a:p>
        </p:txBody>
      </p:sp>
      <p:sp>
        <p:nvSpPr>
          <p:cNvPr id="4" name="Marcador de texto 3"/>
          <p:cNvSpPr>
            <a:spLocks noGrp="1"/>
          </p:cNvSpPr>
          <p:nvPr>
            <p:ph type="body" sz="half" idx="2"/>
          </p:nvPr>
        </p:nvSpPr>
        <p:spPr/>
        <p:txBody>
          <a:bodyPr/>
          <a:lstStyle/>
          <a:p>
            <a:r>
              <a:rPr lang="es-AR" dirty="0"/>
              <a:t>Toda la información presentada en la interfaz debe ser legible para jóvenes y viejos.</a:t>
            </a:r>
            <a:endParaRPr lang="es-ES" dirty="0"/>
          </a:p>
        </p:txBody>
      </p:sp>
      <p:pic>
        <p:nvPicPr>
          <p:cNvPr id="5" name="Marcador de contenido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56200" y="639582"/>
            <a:ext cx="5891213" cy="5104174"/>
          </a:xfrm>
          <a:prstGeom prst="rect">
            <a:avLst/>
          </a:prstGeom>
        </p:spPr>
      </p:pic>
    </p:spTree>
    <p:extLst>
      <p:ext uri="{BB962C8B-B14F-4D97-AF65-F5344CB8AC3E}">
        <p14:creationId xmlns:p14="http://schemas.microsoft.com/office/powerpoint/2010/main" val="313645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8EC64F"/>
                </a:solidFill>
              </a:rPr>
              <a:t>Dar seguimiento al estado</a:t>
            </a:r>
          </a:p>
        </p:txBody>
      </p:sp>
      <p:sp>
        <p:nvSpPr>
          <p:cNvPr id="4" name="Marcador de texto 3"/>
          <p:cNvSpPr>
            <a:spLocks noGrp="1"/>
          </p:cNvSpPr>
          <p:nvPr>
            <p:ph type="body" sz="half" idx="2"/>
          </p:nvPr>
        </p:nvSpPr>
        <p:spPr/>
        <p:txBody>
          <a:bodyPr/>
          <a:lstStyle/>
          <a:p>
            <a:r>
              <a:rPr lang="es-AR" dirty="0"/>
              <a:t>Cuando resulte apropiado, debe darse seguimiento al estado de </a:t>
            </a:r>
            <a:r>
              <a:rPr lang="es-AR" dirty="0" smtClean="0"/>
              <a:t>la interacción </a:t>
            </a:r>
            <a:r>
              <a:rPr lang="es-AR" dirty="0"/>
              <a:t>del usuario y guardarlo, de modo que éste pueda salir y volver más tarde para </a:t>
            </a:r>
            <a:r>
              <a:rPr lang="es-AR" dirty="0" smtClean="0"/>
              <a:t>recuperarlo de </a:t>
            </a:r>
            <a:r>
              <a:rPr lang="es-AR" dirty="0"/>
              <a:t>donde lo haya dejado.</a:t>
            </a:r>
            <a:endParaRPr lang="es-ES" dirty="0"/>
          </a:p>
        </p:txBody>
      </p:sp>
      <p:pic>
        <p:nvPicPr>
          <p:cNvPr id="10" name="Marcador de contenido 9"/>
          <p:cNvPicPr>
            <a:picLocks noGrp="1" noChangeAspect="1"/>
          </p:cNvPicPr>
          <p:nvPr>
            <p:ph idx="1"/>
          </p:nvPr>
        </p:nvPicPr>
        <p:blipFill>
          <a:blip r:embed="rId2"/>
          <a:stretch>
            <a:fillRect/>
          </a:stretch>
        </p:blipFill>
        <p:spPr>
          <a:xfrm>
            <a:off x="5405167" y="592138"/>
            <a:ext cx="5393279" cy="5199062"/>
          </a:xfrm>
          <a:prstGeom prst="rect">
            <a:avLst/>
          </a:prstGeom>
        </p:spPr>
      </p:pic>
    </p:spTree>
    <p:extLst>
      <p:ext uri="{BB962C8B-B14F-4D97-AF65-F5344CB8AC3E}">
        <p14:creationId xmlns:p14="http://schemas.microsoft.com/office/powerpoint/2010/main" val="3118783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rgbClr val="84C350"/>
                </a:solidFill>
              </a:rPr>
              <a:t>Navegación visible</a:t>
            </a:r>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41785" y="592138"/>
            <a:ext cx="5720042" cy="5199062"/>
          </a:xfrm>
          <a:prstGeom prst="rect">
            <a:avLst/>
          </a:prstGeom>
        </p:spPr>
      </p:pic>
      <p:sp>
        <p:nvSpPr>
          <p:cNvPr id="4" name="Marcador de texto 3"/>
          <p:cNvSpPr>
            <a:spLocks noGrp="1"/>
          </p:cNvSpPr>
          <p:nvPr>
            <p:ph type="body" sz="half" idx="2"/>
          </p:nvPr>
        </p:nvSpPr>
        <p:spPr/>
        <p:txBody>
          <a:bodyPr/>
          <a:lstStyle/>
          <a:p>
            <a:r>
              <a:rPr lang="es-AR" dirty="0"/>
              <a:t>Una interfaz de </a:t>
            </a:r>
            <a:r>
              <a:rPr lang="es-AR" dirty="0" err="1"/>
              <a:t>webapp</a:t>
            </a:r>
            <a:r>
              <a:rPr lang="es-AR" dirty="0"/>
              <a:t> bien diseñada da “la ilusión de que los </a:t>
            </a:r>
            <a:r>
              <a:rPr lang="es-AR" dirty="0" smtClean="0"/>
              <a:t>usuarios están </a:t>
            </a:r>
            <a:r>
              <a:rPr lang="es-AR" dirty="0"/>
              <a:t>en el mismo lugar, con el trabajo llevado a ellos”. </a:t>
            </a:r>
            <a:r>
              <a:rPr lang="es-AR" dirty="0" err="1"/>
              <a:t>Tognozzi</a:t>
            </a:r>
            <a:endParaRPr lang="es-ES" dirty="0"/>
          </a:p>
        </p:txBody>
      </p:sp>
    </p:spTree>
    <p:extLst>
      <p:ext uri="{BB962C8B-B14F-4D97-AF65-F5344CB8AC3E}">
        <p14:creationId xmlns:p14="http://schemas.microsoft.com/office/powerpoint/2010/main" val="1529545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Flujo de trabajos para el diseño de la interfaz de </a:t>
            </a:r>
            <a:r>
              <a:rPr lang="es-AR" dirty="0" err="1"/>
              <a:t>webapp</a:t>
            </a:r>
            <a:endParaRPr lang="es-ES"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1928708838"/>
              </p:ext>
            </p:extLst>
          </p:nvPr>
        </p:nvGraphicFramePr>
        <p:xfrm>
          <a:off x="1409830" y="2097088"/>
          <a:ext cx="9369163" cy="429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6665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5" name="Marcador de texto 4"/>
          <p:cNvSpPr>
            <a:spLocks noGrp="1"/>
          </p:cNvSpPr>
          <p:nvPr>
            <p:ph type="body" sz="half" idx="2"/>
          </p:nvPr>
        </p:nvSpPr>
        <p:spPr>
          <a:xfrm>
            <a:off x="1146704" y="2249486"/>
            <a:ext cx="3856037" cy="3541714"/>
          </a:xfrm>
        </p:spPr>
        <p:txBody>
          <a:bodyPr/>
          <a:lstStyle/>
          <a:p>
            <a:r>
              <a:rPr lang="es-AR" dirty="0" smtClean="0"/>
              <a:t>Principio 1: </a:t>
            </a:r>
            <a:r>
              <a:rPr lang="es-AR" dirty="0"/>
              <a:t>Definir modos de interacción de manera que no se obligue al usuario a realizar acciones innecesarias o no deseadas.</a:t>
            </a:r>
            <a:endParaRPr lang="es-ES" dirty="0"/>
          </a:p>
          <a:p>
            <a:endParaRPr lang="es-ES" dirty="0"/>
          </a:p>
        </p:txBody>
      </p:sp>
      <p:pic>
        <p:nvPicPr>
          <p:cNvPr id="8" name="Marcador de contenido 7"/>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156200" y="1212469"/>
            <a:ext cx="5891213" cy="3958400"/>
          </a:xfrm>
          <a:prstGeom prst="rect">
            <a:avLst/>
          </a:prstGeom>
        </p:spPr>
      </p:pic>
      <p:sp>
        <p:nvSpPr>
          <p:cNvPr id="9" name="CuadroTexto 8"/>
          <p:cNvSpPr txBox="1"/>
          <p:nvPr/>
        </p:nvSpPr>
        <p:spPr>
          <a:xfrm>
            <a:off x="5156200" y="5292090"/>
            <a:ext cx="3646170" cy="338554"/>
          </a:xfrm>
          <a:prstGeom prst="rect">
            <a:avLst/>
          </a:prstGeom>
          <a:noFill/>
        </p:spPr>
        <p:txBody>
          <a:bodyPr wrap="square" rtlCol="0">
            <a:spAutoFit/>
          </a:bodyPr>
          <a:lstStyle/>
          <a:p>
            <a:r>
              <a:rPr lang="es-AR" sz="1600" dirty="0" smtClean="0">
                <a:solidFill>
                  <a:schemeClr val="tx2"/>
                </a:solidFill>
              </a:rPr>
              <a:t>Corrector ortográfico de Apple</a:t>
            </a:r>
            <a:endParaRPr lang="es-ES" sz="1600" dirty="0">
              <a:solidFill>
                <a:schemeClr val="tx2"/>
              </a:solidFill>
            </a:endParaRPr>
          </a:p>
        </p:txBody>
      </p:sp>
    </p:spTree>
    <p:extLst>
      <p:ext uri="{BB962C8B-B14F-4D97-AF65-F5344CB8AC3E}">
        <p14:creationId xmlns:p14="http://schemas.microsoft.com/office/powerpoint/2010/main" val="21766130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a:t>Mapeo de </a:t>
            </a:r>
            <a:r>
              <a:rPr lang="es-AR" dirty="0" smtClean="0"/>
              <a:t>objetivos de usuario en acciones</a:t>
            </a:r>
            <a:endParaRPr lang="es-ES" dirty="0"/>
          </a:p>
        </p:txBody>
      </p:sp>
      <p:pic>
        <p:nvPicPr>
          <p:cNvPr id="4" name="Marcador de contenido 3"/>
          <p:cNvPicPr>
            <a:picLocks noGrp="1" noChangeAspect="1"/>
          </p:cNvPicPr>
          <p:nvPr>
            <p:ph idx="1"/>
          </p:nvPr>
        </p:nvPicPr>
        <p:blipFill>
          <a:blip r:embed="rId2">
            <a:duotone>
              <a:prstClr val="black"/>
              <a:schemeClr val="tx2">
                <a:lumMod val="40000"/>
                <a:lumOff val="60000"/>
                <a:tint val="45000"/>
                <a:satMod val="400000"/>
              </a:schemeClr>
            </a:duotone>
          </a:blip>
          <a:stretch>
            <a:fillRect/>
          </a:stretch>
        </p:blipFill>
        <p:spPr>
          <a:xfrm>
            <a:off x="2179319" y="2097088"/>
            <a:ext cx="7637922" cy="4253470"/>
          </a:xfrm>
          <a:prstGeom prst="rect">
            <a:avLst/>
          </a:prstGeom>
        </p:spPr>
      </p:pic>
    </p:spTree>
    <p:extLst>
      <p:ext uri="{BB962C8B-B14F-4D97-AF65-F5344CB8AC3E}">
        <p14:creationId xmlns:p14="http://schemas.microsoft.com/office/powerpoint/2010/main" val="9753583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EVALUACIÓN DEL DISEÑO</a:t>
            </a:r>
          </a:p>
        </p:txBody>
      </p:sp>
      <p:sp>
        <p:nvSpPr>
          <p:cNvPr id="5" name="Rectángulo redondeado 4"/>
          <p:cNvSpPr/>
          <p:nvPr/>
        </p:nvSpPr>
        <p:spPr>
          <a:xfrm>
            <a:off x="1406771" y="3763104"/>
            <a:ext cx="1607738" cy="103498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ES" dirty="0" smtClean="0"/>
              <a:t>Diseño</a:t>
            </a:r>
          </a:p>
          <a:p>
            <a:pPr algn="ctr"/>
            <a:r>
              <a:rPr lang="es-ES" dirty="0" smtClean="0"/>
              <a:t>preliminar</a:t>
            </a:r>
            <a:endParaRPr lang="es-ES" dirty="0"/>
          </a:p>
        </p:txBody>
      </p:sp>
      <p:sp>
        <p:nvSpPr>
          <p:cNvPr id="7" name="Rectángulo redondeado 6"/>
          <p:cNvSpPr/>
          <p:nvPr/>
        </p:nvSpPr>
        <p:spPr>
          <a:xfrm>
            <a:off x="1438265" y="2059909"/>
            <a:ext cx="1607738" cy="10349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AR" dirty="0" smtClean="0"/>
              <a:t>Construcción del primer prototipo</a:t>
            </a:r>
            <a:endParaRPr lang="es-ES" i="1" dirty="0"/>
          </a:p>
        </p:txBody>
      </p:sp>
      <p:graphicFrame>
        <p:nvGraphicFramePr>
          <p:cNvPr id="9" name="Diagrama 8"/>
          <p:cNvGraphicFramePr/>
          <p:nvPr>
            <p:extLst>
              <p:ext uri="{D42A27DB-BD31-4B8C-83A1-F6EECF244321}">
                <p14:modId xmlns:p14="http://schemas.microsoft.com/office/powerpoint/2010/main" val="175224198"/>
              </p:ext>
            </p:extLst>
          </p:nvPr>
        </p:nvGraphicFramePr>
        <p:xfrm>
          <a:off x="2776594" y="2069958"/>
          <a:ext cx="7825434" cy="4431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Conector recto de flecha 10"/>
          <p:cNvCxnSpPr/>
          <p:nvPr/>
        </p:nvCxnSpPr>
        <p:spPr>
          <a:xfrm>
            <a:off x="3295862" y="2577399"/>
            <a:ext cx="2361363" cy="1"/>
          </a:xfrm>
          <a:prstGeom prst="straightConnector1">
            <a:avLst/>
          </a:prstGeom>
          <a:ln w="381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2210640" y="3185324"/>
            <a:ext cx="0" cy="442126"/>
          </a:xfrm>
          <a:prstGeom prst="straightConnector1">
            <a:avLst/>
          </a:prstGeom>
          <a:ln w="127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9475596" y="4280594"/>
            <a:ext cx="1748413" cy="0"/>
          </a:xfrm>
          <a:prstGeom prst="straightConnector1">
            <a:avLst/>
          </a:prstGeom>
          <a:ln w="28575">
            <a:solidFill>
              <a:srgbClr val="EAB2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9419568" y="3185324"/>
            <a:ext cx="1748413" cy="923330"/>
          </a:xfrm>
          <a:prstGeom prst="rect">
            <a:avLst/>
          </a:prstGeom>
          <a:noFill/>
        </p:spPr>
        <p:txBody>
          <a:bodyPr wrap="square" rtlCol="0">
            <a:spAutoFit/>
          </a:bodyPr>
          <a:lstStyle/>
          <a:p>
            <a:pPr algn="ctr"/>
            <a:r>
              <a:rPr lang="es-AR" dirty="0" smtClean="0"/>
              <a:t>Diseño </a:t>
            </a:r>
            <a:r>
              <a:rPr lang="es-AR" dirty="0"/>
              <a:t>de </a:t>
            </a:r>
            <a:r>
              <a:rPr lang="es-AR" dirty="0" smtClean="0"/>
              <a:t>interfaz</a:t>
            </a:r>
            <a:endParaRPr lang="es-AR" dirty="0"/>
          </a:p>
          <a:p>
            <a:pPr algn="ctr"/>
            <a:r>
              <a:rPr lang="es-AR" dirty="0" smtClean="0"/>
              <a:t>terminado</a:t>
            </a:r>
            <a:endParaRPr lang="es-ES" dirty="0"/>
          </a:p>
        </p:txBody>
      </p:sp>
    </p:spTree>
    <p:extLst>
      <p:ext uri="{BB962C8B-B14F-4D97-AF65-F5344CB8AC3E}">
        <p14:creationId xmlns:p14="http://schemas.microsoft.com/office/powerpoint/2010/main" val="36865266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Criterios de EVALUACIÓN </a:t>
            </a:r>
            <a:r>
              <a:rPr lang="es-ES" dirty="0"/>
              <a:t>DEL DISEÑO</a:t>
            </a:r>
          </a:p>
        </p:txBody>
      </p:sp>
      <p:graphicFrame>
        <p:nvGraphicFramePr>
          <p:cNvPr id="4" name="Diagrama 3"/>
          <p:cNvGraphicFramePr/>
          <p:nvPr>
            <p:extLst>
              <p:ext uri="{D42A27DB-BD31-4B8C-83A1-F6EECF244321}">
                <p14:modId xmlns:p14="http://schemas.microsoft.com/office/powerpoint/2010/main" val="2808987333"/>
              </p:ext>
            </p:extLst>
          </p:nvPr>
        </p:nvGraphicFramePr>
        <p:xfrm>
          <a:off x="1215851" y="1517300"/>
          <a:ext cx="9831559" cy="4813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45371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Patrones de Diseño de la IU</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680502880"/>
              </p:ext>
            </p:extLst>
          </p:nvPr>
        </p:nvGraphicFramePr>
        <p:xfrm>
          <a:off x="1306285" y="1848896"/>
          <a:ext cx="8782259" cy="4371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9741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err="1"/>
              <a:t>Whole</a:t>
            </a:r>
            <a:r>
              <a:rPr lang="es-AR" dirty="0"/>
              <a:t> UI: Navegación de Alto </a:t>
            </a:r>
            <a:r>
              <a:rPr lang="es-AR" dirty="0" smtClean="0"/>
              <a:t>Nivel</a:t>
            </a:r>
            <a:endParaRPr lang="es-ES" dirty="0"/>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075813" y="888441"/>
            <a:ext cx="5891213" cy="3682008"/>
          </a:xfrm>
          <a:prstGeom prst="rect">
            <a:avLst/>
          </a:prstGeom>
        </p:spPr>
      </p:pic>
      <p:sp>
        <p:nvSpPr>
          <p:cNvPr id="4" name="Marcador de texto 3"/>
          <p:cNvSpPr>
            <a:spLocks noGrp="1"/>
          </p:cNvSpPr>
          <p:nvPr>
            <p:ph type="body" sz="half" idx="2"/>
          </p:nvPr>
        </p:nvSpPr>
        <p:spPr/>
        <p:txBody>
          <a:bodyPr/>
          <a:lstStyle/>
          <a:p>
            <a:r>
              <a:rPr lang="es-AR" dirty="0"/>
              <a:t>Cada nombre de función o contenido representa un </a:t>
            </a:r>
            <a:r>
              <a:rPr lang="es-AR" dirty="0" smtClean="0"/>
              <a:t>vínculo hacia </a:t>
            </a:r>
            <a:r>
              <a:rPr lang="es-AR" dirty="0"/>
              <a:t>la función o contenido apropiados.</a:t>
            </a:r>
            <a:endParaRPr lang="es-ES" dirty="0"/>
          </a:p>
        </p:txBody>
      </p:sp>
    </p:spTree>
    <p:extLst>
      <p:ext uri="{BB962C8B-B14F-4D97-AF65-F5344CB8AC3E}">
        <p14:creationId xmlns:p14="http://schemas.microsoft.com/office/powerpoint/2010/main" val="2338014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dirty="0"/>
              <a:t>Distribución de pág</a:t>
            </a:r>
            <a:r>
              <a:rPr lang="es-AR" dirty="0" smtClean="0"/>
              <a:t>.: Apilar Tarjetas</a:t>
            </a:r>
            <a:endParaRPr lang="es-ES" dirty="0"/>
          </a:p>
        </p:txBody>
      </p:sp>
      <p:pic>
        <p:nvPicPr>
          <p:cNvPr id="5" name="Marcador de contenido 4"/>
          <p:cNvPicPr>
            <a:picLocks noGrp="1" noChangeAspect="1"/>
          </p:cNvPicPr>
          <p:nvPr>
            <p:ph idx="1"/>
          </p:nvPr>
        </p:nvPicPr>
        <p:blipFill>
          <a:blip r:embed="rId2"/>
          <a:stretch>
            <a:fillRect/>
          </a:stretch>
        </p:blipFill>
        <p:spPr>
          <a:xfrm>
            <a:off x="5236740" y="4226230"/>
            <a:ext cx="5772256" cy="2171740"/>
          </a:xfrm>
          <a:prstGeom prst="rect">
            <a:avLst/>
          </a:prstGeom>
        </p:spPr>
      </p:pic>
      <p:sp>
        <p:nvSpPr>
          <p:cNvPr id="4" name="Marcador de texto 3"/>
          <p:cNvSpPr>
            <a:spLocks noGrp="1"/>
          </p:cNvSpPr>
          <p:nvPr>
            <p:ph type="body" sz="half" idx="2"/>
          </p:nvPr>
        </p:nvSpPr>
        <p:spPr/>
        <p:txBody>
          <a:bodyPr/>
          <a:lstStyle/>
          <a:p>
            <a:r>
              <a:rPr lang="es-AR" dirty="0"/>
              <a:t>Un clic en una pestaña hace que aparezca la tarjeta apropiada.</a:t>
            </a:r>
            <a:endParaRPr lang="es-ES" dirty="0"/>
          </a:p>
        </p:txBody>
      </p:sp>
      <p:pic>
        <p:nvPicPr>
          <p:cNvPr id="6" name="Imagen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6740" y="876884"/>
            <a:ext cx="5772256" cy="3222843"/>
          </a:xfrm>
          <a:prstGeom prst="rect">
            <a:avLst/>
          </a:prstGeom>
        </p:spPr>
      </p:pic>
    </p:spTree>
    <p:extLst>
      <p:ext uri="{BB962C8B-B14F-4D97-AF65-F5344CB8AC3E}">
        <p14:creationId xmlns:p14="http://schemas.microsoft.com/office/powerpoint/2010/main" val="2017245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Formato y entrada: Llenar espacios</a:t>
            </a:r>
          </a:p>
        </p:txBody>
      </p:sp>
      <p:pic>
        <p:nvPicPr>
          <p:cNvPr id="6" name="Marcador de contenido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05959" y="871984"/>
            <a:ext cx="5891213" cy="3453666"/>
          </a:xfrm>
          <a:prstGeom prst="rect">
            <a:avLst/>
          </a:prstGeom>
        </p:spPr>
      </p:pic>
      <p:sp>
        <p:nvSpPr>
          <p:cNvPr id="4" name="Marcador de texto 3"/>
          <p:cNvSpPr>
            <a:spLocks noGrp="1"/>
          </p:cNvSpPr>
          <p:nvPr>
            <p:ph type="body" sz="half" idx="2"/>
          </p:nvPr>
        </p:nvSpPr>
        <p:spPr/>
        <p:txBody>
          <a:bodyPr/>
          <a:lstStyle/>
          <a:p>
            <a:r>
              <a:rPr lang="es-AR" dirty="0"/>
              <a:t>Indicador de texto o gráfico que inicia la validación y el procesamiento.</a:t>
            </a:r>
            <a:endParaRPr lang="es-ES" dirty="0"/>
          </a:p>
        </p:txBody>
      </p:sp>
    </p:spTree>
    <p:extLst>
      <p:ext uri="{BB962C8B-B14F-4D97-AF65-F5344CB8AC3E}">
        <p14:creationId xmlns:p14="http://schemas.microsoft.com/office/powerpoint/2010/main" val="1316255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Tablas: Ordenar </a:t>
            </a:r>
            <a:r>
              <a:rPr lang="es-ES" dirty="0" smtClean="0"/>
              <a:t>Tabla</a:t>
            </a:r>
            <a:endParaRPr lang="es-ES" dirty="0"/>
          </a:p>
        </p:txBody>
      </p:sp>
      <p:pic>
        <p:nvPicPr>
          <p:cNvPr id="5" name="Marcador de contenido 4"/>
          <p:cNvPicPr>
            <a:picLocks noGrp="1" noChangeAspect="1"/>
          </p:cNvPicPr>
          <p:nvPr>
            <p:ph idx="1"/>
          </p:nvPr>
        </p:nvPicPr>
        <p:blipFill>
          <a:blip r:embed="rId2"/>
          <a:stretch>
            <a:fillRect/>
          </a:stretch>
        </p:blipFill>
        <p:spPr>
          <a:xfrm>
            <a:off x="5246635" y="1270556"/>
            <a:ext cx="5891213" cy="3480486"/>
          </a:xfrm>
          <a:prstGeom prst="rect">
            <a:avLst/>
          </a:prstGeom>
        </p:spPr>
      </p:pic>
      <p:sp>
        <p:nvSpPr>
          <p:cNvPr id="4" name="Marcador de texto 3"/>
          <p:cNvSpPr>
            <a:spLocks noGrp="1"/>
          </p:cNvSpPr>
          <p:nvPr>
            <p:ph type="body" sz="half" idx="2"/>
          </p:nvPr>
        </p:nvSpPr>
        <p:spPr/>
        <p:txBody>
          <a:bodyPr/>
          <a:lstStyle/>
          <a:p>
            <a:r>
              <a:rPr lang="es-AR" dirty="0"/>
              <a:t>Cada encabezado de columna inicia el ordenamiento de </a:t>
            </a:r>
            <a:r>
              <a:rPr lang="es-AR" dirty="0" smtClean="0"/>
              <a:t>todos los </a:t>
            </a:r>
            <a:r>
              <a:rPr lang="es-AR" dirty="0"/>
              <a:t>registros.</a:t>
            </a:r>
            <a:endParaRPr lang="es-ES" dirty="0"/>
          </a:p>
        </p:txBody>
      </p:sp>
    </p:spTree>
    <p:extLst>
      <p:ext uri="{BB962C8B-B14F-4D97-AF65-F5344CB8AC3E}">
        <p14:creationId xmlns:p14="http://schemas.microsoft.com/office/powerpoint/2010/main" val="3549224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AR" dirty="0"/>
              <a:t>Manipulación directa de los datos: Migajas de </a:t>
            </a:r>
            <a:r>
              <a:rPr lang="es-AR" dirty="0" smtClean="0"/>
              <a:t>Pan</a:t>
            </a:r>
            <a:endParaRPr lang="es-ES" dirty="0"/>
          </a:p>
        </p:txBody>
      </p:sp>
      <p:pic>
        <p:nvPicPr>
          <p:cNvPr id="5" name="Marcador de contenido 4"/>
          <p:cNvPicPr>
            <a:picLocks noGrp="1" noChangeAspect="1"/>
          </p:cNvPicPr>
          <p:nvPr>
            <p:ph idx="1"/>
          </p:nvPr>
        </p:nvPicPr>
        <p:blipFill>
          <a:blip r:embed="rId2"/>
          <a:stretch>
            <a:fillRect/>
          </a:stretch>
        </p:blipFill>
        <p:spPr>
          <a:xfrm>
            <a:off x="5256685" y="807072"/>
            <a:ext cx="5891213" cy="3683971"/>
          </a:xfrm>
          <a:prstGeom prst="rect">
            <a:avLst/>
          </a:prstGeom>
        </p:spPr>
      </p:pic>
      <p:sp>
        <p:nvSpPr>
          <p:cNvPr id="4" name="Marcador de texto 3"/>
          <p:cNvSpPr>
            <a:spLocks noGrp="1"/>
          </p:cNvSpPr>
          <p:nvPr>
            <p:ph type="body" sz="half" idx="2"/>
          </p:nvPr>
        </p:nvSpPr>
        <p:spPr/>
        <p:txBody>
          <a:bodyPr/>
          <a:lstStyle/>
          <a:p>
            <a:r>
              <a:rPr lang="es-AR" dirty="0"/>
              <a:t>Cualquiera de las entradas en la pantalla de las migajas </a:t>
            </a:r>
            <a:r>
              <a:rPr lang="es-AR" dirty="0" smtClean="0"/>
              <a:t>de pan </a:t>
            </a:r>
            <a:r>
              <a:rPr lang="es-AR" dirty="0"/>
              <a:t>puede usarse como un apuntador hacia el vínculo de regreso hacia un nivel más </a:t>
            </a:r>
            <a:r>
              <a:rPr lang="es-AR" dirty="0" smtClean="0"/>
              <a:t>alto de </a:t>
            </a:r>
            <a:r>
              <a:rPr lang="es-AR" dirty="0"/>
              <a:t>la jerarquía.</a:t>
            </a:r>
            <a:endParaRPr lang="es-ES" dirty="0"/>
          </a:p>
        </p:txBody>
      </p:sp>
    </p:spTree>
    <p:extLst>
      <p:ext uri="{BB962C8B-B14F-4D97-AF65-F5344CB8AC3E}">
        <p14:creationId xmlns:p14="http://schemas.microsoft.com/office/powerpoint/2010/main" val="1868983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Navegación: </a:t>
            </a:r>
            <a:r>
              <a:rPr lang="es-ES" dirty="0" smtClean="0"/>
              <a:t>Editar</a:t>
            </a:r>
            <a:endParaRPr lang="es-ES" dirty="0"/>
          </a:p>
        </p:txBody>
      </p:sp>
      <p:pic>
        <p:nvPicPr>
          <p:cNvPr id="5" name="Marcador de contenido 4"/>
          <p:cNvPicPr>
            <a:picLocks noGrp="1" noChangeAspect="1"/>
          </p:cNvPicPr>
          <p:nvPr>
            <p:ph idx="1"/>
          </p:nvPr>
        </p:nvPicPr>
        <p:blipFill>
          <a:blip r:embed="rId3"/>
          <a:stretch>
            <a:fillRect/>
          </a:stretch>
        </p:blipFill>
        <p:spPr>
          <a:xfrm>
            <a:off x="5628059" y="592138"/>
            <a:ext cx="4947494" cy="5199062"/>
          </a:xfrm>
          <a:prstGeom prst="rect">
            <a:avLst/>
          </a:prstGeom>
        </p:spPr>
      </p:pic>
      <p:sp>
        <p:nvSpPr>
          <p:cNvPr id="4" name="Marcador de texto 3"/>
          <p:cNvSpPr>
            <a:spLocks noGrp="1"/>
          </p:cNvSpPr>
          <p:nvPr>
            <p:ph type="body" sz="half" idx="2"/>
          </p:nvPr>
        </p:nvSpPr>
        <p:spPr/>
        <p:txBody>
          <a:bodyPr/>
          <a:lstStyle/>
          <a:p>
            <a:r>
              <a:rPr lang="es-AR" dirty="0" smtClean="0"/>
              <a:t>Ningún elemento de navegación.</a:t>
            </a:r>
          </a:p>
          <a:p>
            <a:r>
              <a:rPr lang="es-AR" dirty="0"/>
              <a:t>Ayuda al usuario a navegar a través de menús jerárquicos, páginas web y </a:t>
            </a:r>
            <a:r>
              <a:rPr lang="es-AR" dirty="0" smtClean="0"/>
              <a:t>pantallas interactivas</a:t>
            </a:r>
            <a:r>
              <a:rPr lang="es-AR" dirty="0"/>
              <a:t>.</a:t>
            </a:r>
            <a:endParaRPr lang="es-ES" dirty="0"/>
          </a:p>
        </p:txBody>
      </p:sp>
    </p:spTree>
    <p:extLst>
      <p:ext uri="{BB962C8B-B14F-4D97-AF65-F5344CB8AC3E}">
        <p14:creationId xmlns:p14="http://schemas.microsoft.com/office/powerpoint/2010/main" val="120284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4" name="Marcador de texto 3"/>
          <p:cNvSpPr>
            <a:spLocks noGrp="1"/>
          </p:cNvSpPr>
          <p:nvPr>
            <p:ph type="body" sz="half" idx="2"/>
          </p:nvPr>
        </p:nvSpPr>
        <p:spPr/>
        <p:txBody>
          <a:bodyPr/>
          <a:lstStyle/>
          <a:p>
            <a:r>
              <a:rPr lang="es-AR" dirty="0" smtClean="0"/>
              <a:t>Principio 2: </a:t>
            </a:r>
            <a:r>
              <a:rPr lang="es-AR" dirty="0"/>
              <a:t>Dar una interacción flexible. </a:t>
            </a:r>
            <a:endParaRPr lang="es-ES" dirty="0"/>
          </a:p>
          <a:p>
            <a:endParaRPr lang="es-ES" dirty="0"/>
          </a:p>
        </p:txBody>
      </p:sp>
      <p:pic>
        <p:nvPicPr>
          <p:cNvPr id="7" name="Marcador de contenido 6"/>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146705" y="2796053"/>
            <a:ext cx="4715427" cy="3147547"/>
          </a:xfrm>
          <a:prstGeom prst="rect">
            <a:avLst/>
          </a:prstGeom>
        </p:spPr>
      </p:pic>
      <p:pic>
        <p:nvPicPr>
          <p:cNvPr id="1026" name="Picture 2" descr="http://www.jumpymovil.com/media/galaxy-note-2-n7100-3.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398517" y="1303491"/>
            <a:ext cx="5562409" cy="390858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6013450" y="5343585"/>
            <a:ext cx="3646170" cy="584775"/>
          </a:xfrm>
          <a:prstGeom prst="rect">
            <a:avLst/>
          </a:prstGeom>
          <a:noFill/>
        </p:spPr>
        <p:txBody>
          <a:bodyPr wrap="square" rtlCol="0">
            <a:spAutoFit/>
          </a:bodyPr>
          <a:lstStyle/>
          <a:p>
            <a:r>
              <a:rPr lang="es-AR" sz="1600" dirty="0" smtClean="0">
                <a:solidFill>
                  <a:schemeClr val="tx2"/>
                </a:solidFill>
              </a:rPr>
              <a:t>Arriba</a:t>
            </a:r>
            <a:r>
              <a:rPr lang="es-AR" sz="1600" dirty="0">
                <a:solidFill>
                  <a:schemeClr val="tx2"/>
                </a:solidFill>
              </a:rPr>
              <a:t>: </a:t>
            </a:r>
            <a:r>
              <a:rPr lang="es-AR" sz="1600" dirty="0" smtClean="0">
                <a:solidFill>
                  <a:schemeClr val="tx2"/>
                </a:solidFill>
              </a:rPr>
              <a:t>Samsung Galaxy Note II</a:t>
            </a:r>
          </a:p>
          <a:p>
            <a:r>
              <a:rPr lang="es-AR" sz="1600" dirty="0">
                <a:solidFill>
                  <a:schemeClr val="tx2"/>
                </a:solidFill>
              </a:rPr>
              <a:t>Izquierda: </a:t>
            </a:r>
            <a:r>
              <a:rPr lang="es-AR" sz="1600" dirty="0" smtClean="0">
                <a:solidFill>
                  <a:schemeClr val="tx2"/>
                </a:solidFill>
              </a:rPr>
              <a:t>tableta </a:t>
            </a:r>
            <a:r>
              <a:rPr lang="es-AR" sz="1600" dirty="0">
                <a:solidFill>
                  <a:schemeClr val="tx2"/>
                </a:solidFill>
              </a:rPr>
              <a:t>digitalizadora</a:t>
            </a:r>
            <a:endParaRPr lang="es-ES" sz="1600" dirty="0">
              <a:solidFill>
                <a:schemeClr val="tx2"/>
              </a:solidFill>
            </a:endParaRPr>
          </a:p>
        </p:txBody>
      </p:sp>
    </p:spTree>
    <p:extLst>
      <p:ext uri="{BB962C8B-B14F-4D97-AF65-F5344CB8AC3E}">
        <p14:creationId xmlns:p14="http://schemas.microsoft.com/office/powerpoint/2010/main" val="19952105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Búsqueda: Búsqueda </a:t>
            </a:r>
            <a:r>
              <a:rPr lang="es-ES" dirty="0" smtClean="0"/>
              <a:t>Simple</a:t>
            </a:r>
            <a:endParaRPr lang="es-ES" dirty="0"/>
          </a:p>
        </p:txBody>
      </p:sp>
      <p:pic>
        <p:nvPicPr>
          <p:cNvPr id="5" name="Marcador de contenido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33371" y="1268769"/>
            <a:ext cx="5891213" cy="3357991"/>
          </a:xfrm>
          <a:prstGeom prst="rect">
            <a:avLst/>
          </a:prstGeom>
        </p:spPr>
      </p:pic>
      <p:sp>
        <p:nvSpPr>
          <p:cNvPr id="4" name="Marcador de texto 3"/>
          <p:cNvSpPr>
            <a:spLocks noGrp="1"/>
          </p:cNvSpPr>
          <p:nvPr>
            <p:ph type="body" sz="half" idx="2"/>
          </p:nvPr>
        </p:nvSpPr>
        <p:spPr/>
        <p:txBody>
          <a:bodyPr/>
          <a:lstStyle/>
          <a:p>
            <a:r>
              <a:rPr lang="es-AR" dirty="0"/>
              <a:t>Cada entrada de la lista representa un vínculo de </a:t>
            </a:r>
            <a:r>
              <a:rPr lang="es-AR" dirty="0" smtClean="0"/>
              <a:t>navegación hacia </a:t>
            </a:r>
            <a:r>
              <a:rPr lang="es-AR" dirty="0"/>
              <a:t>los datos a los que se hace referencia con la entrada.</a:t>
            </a:r>
            <a:endParaRPr lang="es-ES" dirty="0"/>
          </a:p>
        </p:txBody>
      </p:sp>
    </p:spTree>
    <p:extLst>
      <p:ext uri="{BB962C8B-B14F-4D97-AF65-F5344CB8AC3E}">
        <p14:creationId xmlns:p14="http://schemas.microsoft.com/office/powerpoint/2010/main" val="1308385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Elementos de pág.: </a:t>
            </a:r>
            <a:r>
              <a:rPr lang="es-ES" dirty="0" smtClean="0"/>
              <a:t>Mago</a:t>
            </a:r>
            <a:endParaRPr lang="es-ES" dirty="0"/>
          </a:p>
        </p:txBody>
      </p:sp>
      <p:pic>
        <p:nvPicPr>
          <p:cNvPr id="5" name="Marcador de contenido 4"/>
          <p:cNvPicPr>
            <a:picLocks noGrp="1" noChangeAspect="1"/>
          </p:cNvPicPr>
          <p:nvPr>
            <p:ph idx="1"/>
          </p:nvPr>
        </p:nvPicPr>
        <p:blipFill>
          <a:blip r:embed="rId2"/>
          <a:stretch>
            <a:fillRect/>
          </a:stretch>
        </p:blipFill>
        <p:spPr>
          <a:xfrm>
            <a:off x="5246635" y="1142563"/>
            <a:ext cx="5891213" cy="2972796"/>
          </a:xfrm>
          <a:prstGeom prst="rect">
            <a:avLst/>
          </a:prstGeom>
        </p:spPr>
      </p:pic>
      <p:sp>
        <p:nvSpPr>
          <p:cNvPr id="4" name="Marcador de texto 3"/>
          <p:cNvSpPr>
            <a:spLocks noGrp="1"/>
          </p:cNvSpPr>
          <p:nvPr>
            <p:ph type="body" sz="half" idx="2"/>
          </p:nvPr>
        </p:nvSpPr>
        <p:spPr/>
        <p:txBody>
          <a:bodyPr/>
          <a:lstStyle/>
          <a:p>
            <a:r>
              <a:rPr lang="es-AR" dirty="0" smtClean="0"/>
              <a:t>Navegación </a:t>
            </a:r>
            <a:r>
              <a:rPr lang="es-AR" dirty="0"/>
              <a:t>hacia delante y </a:t>
            </a:r>
            <a:r>
              <a:rPr lang="es-AR" dirty="0" smtClean="0"/>
              <a:t>atrás, </a:t>
            </a:r>
            <a:r>
              <a:rPr lang="es-AR" dirty="0"/>
              <a:t>permite que el </a:t>
            </a:r>
            <a:r>
              <a:rPr lang="es-AR" dirty="0" smtClean="0"/>
              <a:t>usuario vuelva </a:t>
            </a:r>
            <a:r>
              <a:rPr lang="es-AR" dirty="0"/>
              <a:t>a cada etapa en el proceso mago.</a:t>
            </a:r>
            <a:endParaRPr lang="es-ES" dirty="0"/>
          </a:p>
        </p:txBody>
      </p:sp>
    </p:spTree>
    <p:extLst>
      <p:ext uri="{BB962C8B-B14F-4D97-AF65-F5344CB8AC3E}">
        <p14:creationId xmlns:p14="http://schemas.microsoft.com/office/powerpoint/2010/main" val="671405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Comercio </a:t>
            </a:r>
            <a:r>
              <a:rPr lang="es-ES" dirty="0" smtClean="0"/>
              <a:t>electrónico:</a:t>
            </a:r>
            <a:br>
              <a:rPr lang="es-ES" dirty="0" smtClean="0"/>
            </a:br>
            <a:r>
              <a:rPr lang="es-ES" dirty="0" smtClean="0"/>
              <a:t>Carrito </a:t>
            </a:r>
            <a:r>
              <a:rPr lang="es-ES" dirty="0"/>
              <a:t>de </a:t>
            </a:r>
            <a:r>
              <a:rPr lang="es-ES" dirty="0" smtClean="0"/>
              <a:t>Compras</a:t>
            </a:r>
            <a:endParaRPr lang="es-ES" dirty="0"/>
          </a:p>
        </p:txBody>
      </p:sp>
      <p:pic>
        <p:nvPicPr>
          <p:cNvPr id="5" name="Marcador de contenido 4"/>
          <p:cNvPicPr>
            <a:picLocks noGrp="1" noChangeAspect="1"/>
          </p:cNvPicPr>
          <p:nvPr>
            <p:ph idx="1"/>
          </p:nvPr>
        </p:nvPicPr>
        <p:blipFill>
          <a:blip r:embed="rId2"/>
          <a:stretch>
            <a:fillRect/>
          </a:stretch>
        </p:blipFill>
        <p:spPr>
          <a:xfrm>
            <a:off x="5369754" y="982032"/>
            <a:ext cx="5343525" cy="2876550"/>
          </a:xfrm>
          <a:prstGeom prst="rect">
            <a:avLst/>
          </a:prstGeom>
        </p:spPr>
      </p:pic>
      <p:sp>
        <p:nvSpPr>
          <p:cNvPr id="4" name="Marcador de texto 3"/>
          <p:cNvSpPr>
            <a:spLocks noGrp="1"/>
          </p:cNvSpPr>
          <p:nvPr>
            <p:ph type="body" sz="half" idx="2"/>
          </p:nvPr>
        </p:nvSpPr>
        <p:spPr/>
        <p:txBody>
          <a:bodyPr/>
          <a:lstStyle/>
          <a:p>
            <a:r>
              <a:rPr lang="es-AR" dirty="0"/>
              <a:t>Contiene la capacidad de continuar la compra o salir.</a:t>
            </a:r>
            <a:endParaRPr lang="es-ES" dirty="0"/>
          </a:p>
        </p:txBody>
      </p:sp>
    </p:spTree>
    <p:extLst>
      <p:ext uri="{BB962C8B-B14F-4D97-AF65-F5344CB8AC3E}">
        <p14:creationId xmlns:p14="http://schemas.microsoft.com/office/powerpoint/2010/main" val="4086811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Varios: Indicador de </a:t>
            </a:r>
            <a:r>
              <a:rPr lang="es-ES" dirty="0" smtClean="0"/>
              <a:t>Avance</a:t>
            </a:r>
            <a:endParaRPr lang="es-ES" dirty="0"/>
          </a:p>
        </p:txBody>
      </p:sp>
      <p:pic>
        <p:nvPicPr>
          <p:cNvPr id="5" name="Marcador de contenido 4"/>
          <p:cNvPicPr>
            <a:picLocks noGrp="1" noChangeAspect="1"/>
          </p:cNvPicPr>
          <p:nvPr>
            <p:ph idx="1"/>
          </p:nvPr>
        </p:nvPicPr>
        <p:blipFill>
          <a:blip r:embed="rId2"/>
          <a:stretch>
            <a:fillRect/>
          </a:stretch>
        </p:blipFill>
        <p:spPr>
          <a:xfrm>
            <a:off x="6542088" y="592138"/>
            <a:ext cx="3119437" cy="5199062"/>
          </a:xfrm>
          <a:prstGeom prst="rect">
            <a:avLst/>
          </a:prstGeom>
        </p:spPr>
      </p:pic>
      <p:sp>
        <p:nvSpPr>
          <p:cNvPr id="4" name="Marcador de texto 3"/>
          <p:cNvSpPr>
            <a:spLocks noGrp="1"/>
          </p:cNvSpPr>
          <p:nvPr>
            <p:ph type="body" sz="half" idx="2"/>
          </p:nvPr>
        </p:nvSpPr>
        <p:spPr/>
        <p:txBody>
          <a:bodyPr/>
          <a:lstStyle/>
          <a:p>
            <a:r>
              <a:rPr lang="es-AR" dirty="0"/>
              <a:t>Es frecuente que contenga un botón que permita al </a:t>
            </a:r>
            <a:r>
              <a:rPr lang="es-AR" dirty="0" smtClean="0"/>
              <a:t>usuario hacer </a:t>
            </a:r>
            <a:r>
              <a:rPr lang="es-AR" dirty="0"/>
              <a:t>una pausa o cancelar el procesamiento.</a:t>
            </a:r>
            <a:endParaRPr lang="es-ES" dirty="0"/>
          </a:p>
        </p:txBody>
      </p:sp>
    </p:spTree>
    <p:extLst>
      <p:ext uri="{BB962C8B-B14F-4D97-AF65-F5344CB8AC3E}">
        <p14:creationId xmlns:p14="http://schemas.microsoft.com/office/powerpoint/2010/main" val="41432892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Patrones de Diseño </a:t>
            </a:r>
            <a:r>
              <a:rPr lang="es-AR" dirty="0" err="1" smtClean="0"/>
              <a:t>Webapp</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817709328"/>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951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Patrones de Diseño </a:t>
            </a:r>
            <a:r>
              <a:rPr lang="es-AR" dirty="0" err="1" smtClean="0"/>
              <a:t>Webapp</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101748962"/>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17590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Fuentes</a:t>
            </a:r>
            <a:endParaRPr lang="es-ES" dirty="0"/>
          </a:p>
        </p:txBody>
      </p:sp>
      <p:sp>
        <p:nvSpPr>
          <p:cNvPr id="3" name="Marcador de contenido 2"/>
          <p:cNvSpPr>
            <a:spLocks noGrp="1"/>
          </p:cNvSpPr>
          <p:nvPr>
            <p:ph idx="1"/>
          </p:nvPr>
        </p:nvSpPr>
        <p:spPr/>
        <p:txBody>
          <a:bodyPr>
            <a:normAutofit fontScale="92500"/>
          </a:bodyPr>
          <a:lstStyle/>
          <a:p>
            <a:r>
              <a:rPr lang="es-AR" dirty="0" err="1" smtClean="0"/>
              <a:t>Pressman</a:t>
            </a:r>
            <a:r>
              <a:rPr lang="es-AR" dirty="0" smtClean="0"/>
              <a:t>, Roger. Ingeniería de Software, enfoque práctico. Capítulos 11</a:t>
            </a:r>
            <a:r>
              <a:rPr lang="es-AR" dirty="0"/>
              <a:t> </a:t>
            </a:r>
            <a:r>
              <a:rPr lang="es-AR" dirty="0" smtClean="0"/>
              <a:t>y 12. McGraw-Hill</a:t>
            </a:r>
            <a:r>
              <a:rPr lang="es-AR" dirty="0"/>
              <a:t>,</a:t>
            </a:r>
            <a:r>
              <a:rPr lang="es-AR" dirty="0" smtClean="0"/>
              <a:t> 7</a:t>
            </a:r>
            <a:r>
              <a:rPr lang="es-AR" baseline="30000" dirty="0" smtClean="0"/>
              <a:t>ma </a:t>
            </a:r>
            <a:r>
              <a:rPr lang="es-AR" dirty="0" smtClean="0"/>
              <a:t>Edición.</a:t>
            </a:r>
          </a:p>
          <a:p>
            <a:endParaRPr lang="es-AR" dirty="0"/>
          </a:p>
          <a:p>
            <a:r>
              <a:rPr lang="es-AR" dirty="0" smtClean="0"/>
              <a:t>Para ver:</a:t>
            </a:r>
          </a:p>
          <a:p>
            <a:r>
              <a:rPr lang="es-ES" dirty="0">
                <a:hlinkClick r:id="rId2"/>
              </a:rPr>
              <a:t>http://www.beoninternet.net/diseno-web-usabilidad-de-la-navegacion-en-tablet-y-movil</a:t>
            </a:r>
            <a:r>
              <a:rPr lang="es-ES" dirty="0" smtClean="0">
                <a:hlinkClick r:id="rId2"/>
              </a:rPr>
              <a:t>/</a:t>
            </a:r>
            <a:endParaRPr lang="es-ES" dirty="0" smtClean="0"/>
          </a:p>
          <a:p>
            <a:r>
              <a:rPr lang="es-ES" dirty="0">
                <a:hlinkClick r:id="rId3"/>
              </a:rPr>
              <a:t>http://</a:t>
            </a:r>
            <a:r>
              <a:rPr lang="es-ES" dirty="0" smtClean="0">
                <a:hlinkClick r:id="rId3"/>
              </a:rPr>
              <a:t>es.slideshare.net/embluemail/usabilidad-mvil-e-interfaces-lionel-fiszman</a:t>
            </a:r>
            <a:endParaRPr lang="es-ES" dirty="0" smtClean="0"/>
          </a:p>
          <a:p>
            <a:endParaRPr lang="es-ES" dirty="0"/>
          </a:p>
        </p:txBody>
      </p:sp>
    </p:spTree>
    <p:extLst>
      <p:ext uri="{BB962C8B-B14F-4D97-AF65-F5344CB8AC3E}">
        <p14:creationId xmlns:p14="http://schemas.microsoft.com/office/powerpoint/2010/main" val="37342165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4" name="Marcador de texto 3"/>
          <p:cNvSpPr>
            <a:spLocks noGrp="1"/>
          </p:cNvSpPr>
          <p:nvPr>
            <p:ph type="body" sz="half" idx="2"/>
          </p:nvPr>
        </p:nvSpPr>
        <p:spPr/>
        <p:txBody>
          <a:bodyPr/>
          <a:lstStyle/>
          <a:p>
            <a:r>
              <a:rPr lang="es-AR" dirty="0" smtClean="0"/>
              <a:t>Principio 3: </a:t>
            </a:r>
            <a:r>
              <a:rPr lang="es-AR" dirty="0"/>
              <a:t>Permitir que la interacción del usuario sea interrumpible y también reversible. </a:t>
            </a:r>
            <a:endParaRPr lang="es-ES" dirty="0"/>
          </a:p>
          <a:p>
            <a:endParaRPr lang="es-ES" dirty="0"/>
          </a:p>
        </p:txBody>
      </p:sp>
      <p:pic>
        <p:nvPicPr>
          <p:cNvPr id="9" name="Marcador de contenido 8"/>
          <p:cNvPicPr>
            <a:picLocks noGrp="1" noChangeAspect="1"/>
          </p:cNvPicPr>
          <p:nvPr>
            <p:ph idx="1"/>
          </p:nvPr>
        </p:nvPicPr>
        <p:blipFill>
          <a:blip r:embed="rId3"/>
          <a:stretch>
            <a:fillRect/>
          </a:stretch>
        </p:blipFill>
        <p:spPr>
          <a:xfrm>
            <a:off x="5236210" y="1250031"/>
            <a:ext cx="5891213" cy="3083176"/>
          </a:xfrm>
          <a:prstGeom prst="rect">
            <a:avLst/>
          </a:prstGeom>
        </p:spPr>
      </p:pic>
      <p:sp>
        <p:nvSpPr>
          <p:cNvPr id="10" name="CuadroTexto 9"/>
          <p:cNvSpPr txBox="1"/>
          <p:nvPr/>
        </p:nvSpPr>
        <p:spPr>
          <a:xfrm>
            <a:off x="5236210" y="4423410"/>
            <a:ext cx="3646170" cy="338554"/>
          </a:xfrm>
          <a:prstGeom prst="rect">
            <a:avLst/>
          </a:prstGeom>
          <a:noFill/>
        </p:spPr>
        <p:txBody>
          <a:bodyPr wrap="square" rtlCol="0">
            <a:spAutoFit/>
          </a:bodyPr>
          <a:lstStyle/>
          <a:p>
            <a:r>
              <a:rPr lang="es-AR" sz="1600" dirty="0" smtClean="0">
                <a:solidFill>
                  <a:schemeClr val="tx2"/>
                </a:solidFill>
              </a:rPr>
              <a:t>Detención de descarga en Android</a:t>
            </a:r>
            <a:endParaRPr lang="es-ES" sz="1600" dirty="0">
              <a:solidFill>
                <a:schemeClr val="tx2"/>
              </a:solidFill>
            </a:endParaRPr>
          </a:p>
        </p:txBody>
      </p:sp>
    </p:spTree>
    <p:extLst>
      <p:ext uri="{BB962C8B-B14F-4D97-AF65-F5344CB8AC3E}">
        <p14:creationId xmlns:p14="http://schemas.microsoft.com/office/powerpoint/2010/main" val="2629719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pic>
        <p:nvPicPr>
          <p:cNvPr id="5" name="Marcador de contenido 4"/>
          <p:cNvPicPr>
            <a:picLocks noGrp="1" noChangeAspect="1"/>
          </p:cNvPicPr>
          <p:nvPr>
            <p:ph idx="1"/>
          </p:nvPr>
        </p:nvPicPr>
        <p:blipFill>
          <a:blip r:embed="rId3"/>
          <a:stretch>
            <a:fillRect/>
          </a:stretch>
        </p:blipFill>
        <p:spPr>
          <a:xfrm>
            <a:off x="5225256" y="1055211"/>
            <a:ext cx="5753100" cy="4295775"/>
          </a:xfrm>
          <a:prstGeom prst="rect">
            <a:avLst/>
          </a:prstGeom>
        </p:spPr>
      </p:pic>
      <p:sp>
        <p:nvSpPr>
          <p:cNvPr id="4" name="Marcador de texto 3"/>
          <p:cNvSpPr>
            <a:spLocks noGrp="1"/>
          </p:cNvSpPr>
          <p:nvPr>
            <p:ph type="body" sz="half" idx="2"/>
          </p:nvPr>
        </p:nvSpPr>
        <p:spPr/>
        <p:txBody>
          <a:bodyPr/>
          <a:lstStyle/>
          <a:p>
            <a:r>
              <a:rPr lang="es-AR" dirty="0" smtClean="0"/>
              <a:t>Principio 4: </a:t>
            </a:r>
            <a:r>
              <a:rPr lang="es-AR" dirty="0"/>
              <a:t>Facilitar la interacción a medida que aumenta la habilidad y permitir que aquélla se personalice. </a:t>
            </a:r>
            <a:endParaRPr lang="es-ES" dirty="0"/>
          </a:p>
          <a:p>
            <a:endParaRPr lang="es-ES" dirty="0"/>
          </a:p>
        </p:txBody>
      </p:sp>
      <p:sp>
        <p:nvSpPr>
          <p:cNvPr id="6" name="CuadroTexto 5"/>
          <p:cNvSpPr txBox="1"/>
          <p:nvPr/>
        </p:nvSpPr>
        <p:spPr>
          <a:xfrm>
            <a:off x="5225256" y="5452646"/>
            <a:ext cx="3646170" cy="584775"/>
          </a:xfrm>
          <a:prstGeom prst="rect">
            <a:avLst/>
          </a:prstGeom>
          <a:noFill/>
        </p:spPr>
        <p:txBody>
          <a:bodyPr wrap="square" rtlCol="0">
            <a:spAutoFit/>
          </a:bodyPr>
          <a:lstStyle/>
          <a:p>
            <a:r>
              <a:rPr lang="es-AR" sz="1600" dirty="0" smtClean="0">
                <a:solidFill>
                  <a:schemeClr val="tx2"/>
                </a:solidFill>
              </a:rPr>
              <a:t>Arriba: macros en Google Chrome</a:t>
            </a:r>
          </a:p>
          <a:p>
            <a:r>
              <a:rPr lang="es-AR" sz="1600" dirty="0" smtClean="0">
                <a:solidFill>
                  <a:schemeClr val="tx2"/>
                </a:solidFill>
              </a:rPr>
              <a:t>Izquierda: macros en Android</a:t>
            </a:r>
            <a:endParaRPr lang="es-ES" sz="1600" dirty="0">
              <a:solidFill>
                <a:schemeClr val="tx2"/>
              </a:solidFill>
            </a:endParaRPr>
          </a:p>
        </p:txBody>
      </p:sp>
      <p:pic>
        <p:nvPicPr>
          <p:cNvPr id="3074" name="Picture 2" descr="http://media02.hongkiat.com/apps-to-automate-android/macrodroid.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22148" y="3375500"/>
            <a:ext cx="3591851" cy="319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81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solidFill>
                  <a:schemeClr val="accent5"/>
                </a:solidFill>
              </a:rPr>
              <a:t>Dejar el control al </a:t>
            </a:r>
            <a:r>
              <a:rPr lang="es-AR" dirty="0" smtClean="0">
                <a:solidFill>
                  <a:schemeClr val="accent5"/>
                </a:solidFill>
              </a:rPr>
              <a:t>usuario</a:t>
            </a:r>
            <a:endParaRPr lang="es-ES" dirty="0">
              <a:solidFill>
                <a:schemeClr val="accent5"/>
              </a:solidFill>
            </a:endParaRPr>
          </a:p>
        </p:txBody>
      </p:sp>
      <p:sp>
        <p:nvSpPr>
          <p:cNvPr id="4" name="Marcador de texto 3"/>
          <p:cNvSpPr>
            <a:spLocks noGrp="1"/>
          </p:cNvSpPr>
          <p:nvPr>
            <p:ph type="body" sz="half" idx="2"/>
          </p:nvPr>
        </p:nvSpPr>
        <p:spPr/>
        <p:txBody>
          <a:bodyPr/>
          <a:lstStyle/>
          <a:p>
            <a:r>
              <a:rPr lang="es-AR" dirty="0" smtClean="0"/>
              <a:t>Principio 5: </a:t>
            </a:r>
            <a:r>
              <a:rPr lang="es-AR" dirty="0"/>
              <a:t>Ocultar los tecnicismos internos al usuario ocasional.</a:t>
            </a:r>
            <a:endParaRPr lang="es-ES" dirty="0"/>
          </a:p>
          <a:p>
            <a:endParaRPr lang="es-ES" dirty="0"/>
          </a:p>
        </p:txBody>
      </p:sp>
      <p:pic>
        <p:nvPicPr>
          <p:cNvPr id="7" name="Imagen 6"/>
          <p:cNvPicPr>
            <a:picLocks noChangeAspect="1"/>
          </p:cNvPicPr>
          <p:nvPr/>
        </p:nvPicPr>
        <p:blipFill>
          <a:blip r:embed="rId3"/>
          <a:stretch>
            <a:fillRect/>
          </a:stretch>
        </p:blipFill>
        <p:spPr>
          <a:xfrm>
            <a:off x="1451610" y="3427889"/>
            <a:ext cx="4602480" cy="2761488"/>
          </a:xfrm>
          <a:prstGeom prst="rect">
            <a:avLst/>
          </a:prstGeom>
        </p:spPr>
      </p:pic>
      <p:pic>
        <p:nvPicPr>
          <p:cNvPr id="8" name="Marcador de contenido 7"/>
          <p:cNvPicPr>
            <a:picLocks noGrp="1" noChangeAspect="1"/>
          </p:cNvPicPr>
          <p:nvPr>
            <p:ph idx="1"/>
          </p:nvPr>
        </p:nvPicPr>
        <p:blipFill>
          <a:blip r:embed="rId4"/>
          <a:stretch>
            <a:fillRect/>
          </a:stretch>
        </p:blipFill>
        <p:spPr>
          <a:xfrm>
            <a:off x="5846286" y="899954"/>
            <a:ext cx="4762500" cy="4629150"/>
          </a:xfrm>
          <a:prstGeom prst="rect">
            <a:avLst/>
          </a:prstGeom>
        </p:spPr>
      </p:pic>
      <p:sp>
        <p:nvSpPr>
          <p:cNvPr id="10" name="CuadroTexto 9"/>
          <p:cNvSpPr txBox="1"/>
          <p:nvPr/>
        </p:nvSpPr>
        <p:spPr>
          <a:xfrm>
            <a:off x="6054090" y="5604602"/>
            <a:ext cx="3646170" cy="584775"/>
          </a:xfrm>
          <a:prstGeom prst="rect">
            <a:avLst/>
          </a:prstGeom>
          <a:noFill/>
        </p:spPr>
        <p:txBody>
          <a:bodyPr wrap="square" rtlCol="0">
            <a:spAutoFit/>
          </a:bodyPr>
          <a:lstStyle/>
          <a:p>
            <a:r>
              <a:rPr lang="es-AR" sz="1600" dirty="0" smtClean="0">
                <a:solidFill>
                  <a:schemeClr val="tx2"/>
                </a:solidFill>
              </a:rPr>
              <a:t>Arriba: código fuente de Google Chrome</a:t>
            </a:r>
          </a:p>
          <a:p>
            <a:r>
              <a:rPr lang="es-AR" sz="1600" dirty="0" smtClean="0">
                <a:solidFill>
                  <a:schemeClr val="tx2"/>
                </a:solidFill>
              </a:rPr>
              <a:t>Izquierda: símbolos del sistema Android</a:t>
            </a:r>
            <a:endParaRPr lang="es-ES" sz="1600" dirty="0">
              <a:solidFill>
                <a:schemeClr val="tx2"/>
              </a:solidFill>
            </a:endParaRPr>
          </a:p>
        </p:txBody>
      </p:sp>
    </p:spTree>
    <p:extLst>
      <p:ext uri="{BB962C8B-B14F-4D97-AF65-F5344CB8AC3E}">
        <p14:creationId xmlns:p14="http://schemas.microsoft.com/office/powerpoint/2010/main" val="33225038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1737</TotalTime>
  <Words>3102</Words>
  <Application>Microsoft Office PowerPoint</Application>
  <PresentationFormat>Panorámica</PresentationFormat>
  <Paragraphs>382</Paragraphs>
  <Slides>66</Slides>
  <Notes>39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66</vt:i4>
      </vt:variant>
    </vt:vector>
  </HeadingPairs>
  <TitlesOfParts>
    <vt:vector size="71" baseType="lpstr">
      <vt:lpstr>Arial</vt:lpstr>
      <vt:lpstr>Calibri</vt:lpstr>
      <vt:lpstr>Trebuchet MS</vt:lpstr>
      <vt:lpstr>Tw Cen MT</vt:lpstr>
      <vt:lpstr>Circuito</vt:lpstr>
      <vt:lpstr>DISEÑO DE LA INTERFAZ DE USUARIO</vt:lpstr>
      <vt:lpstr>Usabilidad</vt:lpstr>
      <vt:lpstr>Usabilidad  aspectos dominantes</vt:lpstr>
      <vt:lpstr>REGLAS DORADAS*</vt:lpstr>
      <vt:lpstr>Dejar el control al usuario</vt:lpstr>
      <vt:lpstr>Dejar el control al usuario</vt:lpstr>
      <vt:lpstr>Dejar el control al usuario</vt:lpstr>
      <vt:lpstr>Dejar el control al usuario</vt:lpstr>
      <vt:lpstr>Dejar el control al usuario</vt:lpstr>
      <vt:lpstr>Dejar el control al usuario</vt:lpstr>
      <vt:lpstr>Reducir la necesidad de que el usuario memorice</vt:lpstr>
      <vt:lpstr>Reducir la necesidad de que el usuario memorice</vt:lpstr>
      <vt:lpstr>Reducir la necesidad de que el usuario memorice</vt:lpstr>
      <vt:lpstr>Reducir la necesidad de que el usuario memorice</vt:lpstr>
      <vt:lpstr>Reducir la necesidad de que el usuario memorice</vt:lpstr>
      <vt:lpstr>Hacer consistente la interfaz</vt:lpstr>
      <vt:lpstr>Hacer consistente la interfaz</vt:lpstr>
      <vt:lpstr>Hacer consistente la interfaz</vt:lpstr>
      <vt:lpstr>ANÁLISIS Y DISEÑO DE LA INTERFAZ DE USUARIO</vt:lpstr>
      <vt:lpstr>Análisis y modelos del diseño de la interfaz</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Proceso de diseño de la interfaz de usuario</vt:lpstr>
      <vt:lpstr>DISEÑO DE UNA INTERFAZ PARA WEBAPPS</vt:lpstr>
      <vt:lpstr>Principios y lineamientos del diseño de la interfaz</vt:lpstr>
      <vt:lpstr>Previsión</vt:lpstr>
      <vt:lpstr>Comunicación</vt:lpstr>
      <vt:lpstr>Consistencia</vt:lpstr>
      <vt:lpstr>Autonomía controlada</vt:lpstr>
      <vt:lpstr>Eficiencia</vt:lpstr>
      <vt:lpstr>Flexibilidad</vt:lpstr>
      <vt:lpstr>Centrarse</vt:lpstr>
      <vt:lpstr>Ley de Fitt</vt:lpstr>
      <vt:lpstr>Objetos de la interfaz humana</vt:lpstr>
      <vt:lpstr>Reducción de la latencia</vt:lpstr>
      <vt:lpstr>Aprendizaje</vt:lpstr>
      <vt:lpstr>Metáforas</vt:lpstr>
      <vt:lpstr>Mantener la integridad de los productos del trabajo</vt:lpstr>
      <vt:lpstr>Legibilidad</vt:lpstr>
      <vt:lpstr>Dar seguimiento al estado</vt:lpstr>
      <vt:lpstr>Navegación visible</vt:lpstr>
      <vt:lpstr>Flujo de trabajos para el diseño de la interfaz de webapp</vt:lpstr>
      <vt:lpstr>Mapeo de objetivos de usuario en acciones</vt:lpstr>
      <vt:lpstr>EVALUACIÓN DEL DISEÑO</vt:lpstr>
      <vt:lpstr>Criterios de EVALUACIÓN DEL DISEÑO</vt:lpstr>
      <vt:lpstr>Patrones de Diseño de la IU</vt:lpstr>
      <vt:lpstr>Whole UI: Navegación de Alto Nivel</vt:lpstr>
      <vt:lpstr>Distribución de pág.: Apilar Tarjetas</vt:lpstr>
      <vt:lpstr>Formato y entrada: Llenar espacios</vt:lpstr>
      <vt:lpstr>Tablas: Ordenar Tabla</vt:lpstr>
      <vt:lpstr>Manipulación directa de los datos: Migajas de Pan</vt:lpstr>
      <vt:lpstr>Navegación: Editar</vt:lpstr>
      <vt:lpstr>Búsqueda: Búsqueda Simple</vt:lpstr>
      <vt:lpstr>Elementos de pág.: Mago</vt:lpstr>
      <vt:lpstr>Comercio electrónico: Carrito de Compras</vt:lpstr>
      <vt:lpstr>Varios: Indicador de Avance</vt:lpstr>
      <vt:lpstr>Patrones de Diseño Webapp</vt:lpstr>
      <vt:lpstr>Patrones de Diseño Webapp</vt:lpstr>
      <vt:lpstr>Fuentes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LA INTERFAZ DE USUARIO</dc:title>
  <dc:creator>Silvana</dc:creator>
  <cp:lastModifiedBy>Silvana</cp:lastModifiedBy>
  <cp:revision>165</cp:revision>
  <dcterms:created xsi:type="dcterms:W3CDTF">2016-07-03T14:45:33Z</dcterms:created>
  <dcterms:modified xsi:type="dcterms:W3CDTF">2017-06-05T03:48:19Z</dcterms:modified>
</cp:coreProperties>
</file>